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  <p:sldMasterId id="2147483687" r:id="rId2"/>
  </p:sldMasterIdLst>
  <p:notesMasterIdLst>
    <p:notesMasterId r:id="rId14"/>
  </p:notesMasterIdLst>
  <p:sldIdLst>
    <p:sldId id="262" r:id="rId3"/>
    <p:sldId id="257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8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0A0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2" autoAdjust="0"/>
    <p:restoredTop sz="94660" autoAdjust="0"/>
  </p:normalViewPr>
  <p:slideViewPr>
    <p:cSldViewPr snapToGrid="0">
      <p:cViewPr varScale="1">
        <p:scale>
          <a:sx n="65" d="100"/>
          <a:sy n="65" d="100"/>
        </p:scale>
        <p:origin x="900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51666-51DD-48C3-88DC-EB2D7E549360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1F981-34E6-4058-A1E2-9D0E5F049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8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1F981-34E6-4058-A1E2-9D0E5F0499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1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1060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4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64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1433D8-1B13-4CC2-8BAD-0E9F2A368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4C8A2F-0025-4975-8FAD-898A540E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761A1-169C-45C0-8EC2-BD12E398E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3FEAB3-E212-496B-AA47-DACC9E1F5C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09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17176-C752-4CA2-B03D-B808B5E021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018696-379C-4D0D-912D-3B7C77EAB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69EABA-BC1B-404A-82DF-24AEB75AC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CF051-A396-4D4E-807E-24F67C7E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00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E4377D-DCF9-4E6F-9CBB-5E5CEA5CF5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FF83CB-24FF-4BCE-9B40-C7B61DABA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9C46D-CB5E-4E10-BBBD-1D8789F6C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8839F-6DA6-4D38-84B3-89C6ACE40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70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AD567A-5723-456E-A814-8EA3B6492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2D3170-6B53-4C75-B263-1D8937D8F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FF361-367E-44E7-82E4-3AE95420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8C3E7-2C36-4BAE-BAB5-39246F2A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28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96630-4B3B-40F7-94B7-9A83019847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F51828-4202-4405-946E-F16FBD8C5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E179A-571D-4B10-A1FB-A1D3ECB20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F6F8B-DFD5-4DB9-BD4A-6FAE3BEE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8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 End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32D40C-F593-4EA6-AE94-39F43A4C84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9B4F4B-2712-481A-A9A8-9ED40A8CE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B4ECD-14CD-4534-B9B2-97698925D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DD9B7-CAAC-4CB7-8E45-CFC684B1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25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440072-3A1B-47C5-9065-0CD2CA6214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758D7F-CBBE-441B-ACDB-769BDCF9F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3D925-EB7A-4F42-A7AB-904729495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BDCBC-32C2-48AF-840D-42DB5D9AE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7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C01646-5D00-43F4-B873-53AD0CEDF1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7BABBB-5305-4F38-A7BE-FC765683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4D853-2B0A-43A1-9C72-7674DCC96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38931-6EF1-46F8-ABAC-F97FE01E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0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32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83CF3D-F6B4-4F4F-9C1A-504F258D69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44773E-0FCF-443D-B1D8-912D7785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B82EE-23D6-48AD-A041-D88B5A445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C4B01-22C3-4BFC-A373-169BED363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68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E3B8BF-44ED-4862-A656-365C0ED2C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EB425A-7B32-4882-B6D1-8292C5F25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10541-413F-41C4-8BE3-65411FBD5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F7167-BA8E-4805-8B2C-DEAD9CEA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8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04F1B5-6370-2B26-8006-89984A3CFC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1284C3-3530-4240-B97F-627FDDAD7C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BB5163-FB1D-40BF-BAB9-AE63EBBC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F53D8-0FCF-4D26-B146-CD50FD398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C87A4-1B03-43CB-B8B3-506B51B13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89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5B316D-E1BA-4215-B033-BD9E9BCFA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B2D1F2-76DB-47BA-B6E1-BD924A6A3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57189-6C9F-4500-95CD-A1835887C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048BC-055C-47DF-A2BD-F17D22C3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00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tative 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F4E8AC-513B-4A1F-B961-17F105447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44A2B-B2F9-48FD-9483-46EB79915C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F429D6-7959-4342-B3C1-F976201C3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80C60-4099-4684-9527-EDE0D4B2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D37D5-A16A-4A27-8A65-70D43F8A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5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Col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6D9E89-3AF9-456B-985C-6BDB9604C6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EDA28-7609-42C2-A5BD-88FC2FC7B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CAB25-E448-4912-93F7-A96E437E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BCDEE-DDCD-4D26-AEF9-FFB4C711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46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451D7C-4009-9725-76A0-0951860C3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6B8DA1-8CEA-477C-BEC4-8E68BE91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AE87C0-A6ED-4A41-907D-0D6B5E30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7FEB1-F214-432D-A641-12881B62E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6AFC7-FED7-4540-AC53-3EB29E25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741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0AB657-B3B0-42F0-82F1-6C57A2510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B73DFA-7648-4882-8DA4-60FBC069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4DA04-2ED7-4AF6-B22A-FF09E417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EC3B4-0BAA-4AD2-88BE-7620BBD22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95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endation &amp; Lim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2800EB-836C-42FE-AD62-46127D42CB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6730DB-EEF8-4323-B098-B43C671B9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F0599-BBAC-4BBE-90CF-40CB5BCF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04B6B-39FA-42E1-9BD9-83E8200F2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63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A7C9F4-86F3-BE79-F9A9-259F58155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4C80CC-4CA4-44EB-9339-FEBEC0914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0AB7F3-74AC-4A36-B750-13D7D16E7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6277C-A59B-4269-BDEA-7221D73A1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FA12E-96BD-4105-BA20-E3938ADD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94268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tial &amp; Final Diagno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7198A2-1174-4944-BDB8-EA21162FE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0AE7D-00C0-44B1-B765-DB2CE9A19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DD72F-455E-41D0-99C7-2D37931F0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A3CC7-496D-4891-ABE5-DEFD57D5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63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ment &amp;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8BB74D-5DEC-44D1-8E02-8957507095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0F7F63-5765-4B61-936B-55A88D4A1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FE8D1-8F3C-40AA-BE69-6E2849C1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3119A-FC41-4D07-93B4-5B71116CE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80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low-UP &amp; Out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4241AF-4246-77A0-9C6D-05425CD34C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DDB971-92C5-452A-A719-BF2DD43554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A8A632-E705-4CFB-BEA8-DC8F5EA78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53512-9B47-468D-90A5-92AA277B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648CF-0193-4B9F-AC06-193E18AC8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922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936C6-D438-8D99-EDDE-9AAF140D3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2C9B3-D349-3758-7C70-B65244A1C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56249-56A9-0642-D15C-79921E70C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30CD-1729-4F7E-B6E5-D8698D397D2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DFC99-E7E5-0455-C860-6499240D6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588F7-2BED-BF07-1C7C-2981B087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7202-95C9-414B-92B9-DAD93E37D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6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64557-209A-7277-FB03-ACC812FE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B98A-9522-E1D3-9CF5-3A80B456E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E5D6C-55CC-B4DA-41C0-5D40347F8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30CD-1729-4F7E-B6E5-D8698D397D2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3959D-B549-06B7-A685-F2E721726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673B0-7BDA-56B2-471B-C0A4E9ABA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7202-95C9-414B-92B9-DAD93E37D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02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EA86E-E8A6-28F1-2F76-A42585ED4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BF243-42FC-50DB-D910-B1D2AEEA6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E689C-0216-774B-1E00-6788AA9C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30CD-1729-4F7E-B6E5-D8698D397D2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DDF61-CB0D-CF60-95BB-EB28C0FDA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45269-4019-73B5-CEC9-62A288CD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7202-95C9-414B-92B9-DAD93E37D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609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0725D-4412-F336-9448-094EB5C6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70EBE-388E-E044-1EF0-136FEB9D3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B24DC-1E6E-D784-48C7-8BD200544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D63F4-C0AD-6F11-119C-AAADE50D7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30CD-1729-4F7E-B6E5-D8698D397D2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83D23-1B37-65BF-65E8-4CA3F4083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2F5A3-BEBE-079D-6B34-BDF043C7F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7202-95C9-414B-92B9-DAD93E37D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094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FA306-A00F-919A-B43B-0F98B4D6B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7F18B-2A4C-2786-C49C-5BD8B5F9E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3A951B-206A-1B0B-2FB8-F62DD2E21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3CFE35-582A-0FF1-93F0-D6D7527B9D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062672-E040-E22D-A551-E2320E836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A9DF6-1A06-9B87-1C7A-FAA649D75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30CD-1729-4F7E-B6E5-D8698D397D2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B9FA6C-D23D-0623-8949-3A949D286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A26581-29F4-51B5-B017-9A308F76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7202-95C9-414B-92B9-DAD93E37D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356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BE70-454B-2FBB-4DEE-7986698B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24639E-9859-CEA0-D865-8061728CD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30CD-1729-4F7E-B6E5-D8698D397D2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B6E68C-25CC-47AC-6B70-7A37163ED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BCD7B-8726-2C17-7B5B-442A09061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7202-95C9-414B-92B9-DAD93E37D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13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734756-66DF-4E1B-884D-432012102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30CD-1729-4F7E-B6E5-D8698D397D2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915753-A85C-03C5-6082-829CA55D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9F3EA-2EBA-5287-C757-5A1B1E8F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7202-95C9-414B-92B9-DAD93E37D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458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31824-49F9-E611-75AC-323A4D52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CD784-FA68-5B7E-FACC-440573BE6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88C73C-9385-649B-EFF4-162A26CC5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5245B-3900-9635-8914-30730A96D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30CD-1729-4F7E-B6E5-D8698D397D2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258BF-46AD-5371-C3C6-230466326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21D87-275C-36F0-27D0-C81945097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7202-95C9-414B-92B9-DAD93E37D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70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49675-8A6D-505B-F908-1112F56F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3F1BD5-D46F-A5EA-2D28-926C03021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BE47B-4471-90E5-D351-74CBAED61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5C9B0-DCF3-6DB7-3AC0-3E7DFCFE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30CD-1729-4F7E-B6E5-D8698D397D2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5493D-E4FB-4770-ECCF-B8D1EBB8A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E6A9C-0A64-A3EB-FA3A-C9134D6F9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7202-95C9-414B-92B9-DAD93E37D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30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DD636-058D-E7A8-7C02-87276892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D87961-AA8E-DD4A-6425-C10B2D0CE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6EA1B-156E-78D9-6BB7-3C2E0913F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30CD-1729-4F7E-B6E5-D8698D397D2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04B92-C8C8-595F-72FE-406F877DE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06068-E139-4B4B-DEFB-D1095180B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7202-95C9-414B-92B9-DAD93E37D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43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2AD121-7051-502C-FBDC-E922D2ED13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26058A-6F9F-E799-0269-8F01BF3FA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DE9CA-104B-DB9A-F6AD-B58541540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30CD-1729-4F7E-B6E5-D8698D397D2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051C5-6D74-B091-55AE-290D5C85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6F3FD-9B1C-2EBA-9FD4-645A9FE93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7202-95C9-414B-92B9-DAD93E37D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1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6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9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5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26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47C353-8FB8-428F-8A23-BE09BD2D7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670" y="0"/>
            <a:ext cx="2214754" cy="2133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281A7F-A723-4C1A-B169-357B910741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8" b="-3919"/>
          <a:stretch/>
        </p:blipFill>
        <p:spPr>
          <a:xfrm>
            <a:off x="-14670" y="2133599"/>
            <a:ext cx="2214754" cy="490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5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  <p:sldLayoutId id="2147483685" r:id="rId13"/>
    <p:sldLayoutId id="2147483686" r:id="rId14"/>
    <p:sldLayoutId id="2147483652" r:id="rId15"/>
    <p:sldLayoutId id="2147483653" r:id="rId16"/>
    <p:sldLayoutId id="2147483654" r:id="rId17"/>
    <p:sldLayoutId id="2147483655" r:id="rId18"/>
    <p:sldLayoutId id="2147483657" r:id="rId19"/>
    <p:sldLayoutId id="2147483658" r:id="rId20"/>
    <p:sldLayoutId id="2147483659" r:id="rId21"/>
    <p:sldLayoutId id="2147483660" r:id="rId22"/>
    <p:sldLayoutId id="2147483661" r:id="rId23"/>
    <p:sldLayoutId id="2147483662" r:id="rId24"/>
    <p:sldLayoutId id="2147483663" r:id="rId25"/>
    <p:sldLayoutId id="2147483664" r:id="rId26"/>
    <p:sldLayoutId id="2147483665" r:id="rId27"/>
    <p:sldLayoutId id="2147483666" r:id="rId28"/>
    <p:sldLayoutId id="2147483667" r:id="rId29"/>
    <p:sldLayoutId id="2147483668" r:id="rId30"/>
    <p:sldLayoutId id="2147483669" r:id="rId31"/>
    <p:sldLayoutId id="2147483670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3AAFE1-0E9E-8372-998F-3367C2123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2F39D-6214-428C-D0A3-3FB1677B5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7D5AD-986D-5C02-1AF2-E6FB0E531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A30CD-1729-4F7E-B6E5-D8698D397D26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B40C9-BA9A-A4E3-B014-A497DD36A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F2B75-03BE-413D-8A51-A1B604E40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77202-95C9-414B-92B9-DAD93E37D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8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4BB844-9023-4382-AEEF-F90322BAF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F57393C-74BB-469F-B13A-0DED0BA023CE}" type="slidenum">
              <a:rPr lang="en-US" smtClean="0"/>
              <a:t>1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2D9D48-C440-49B3-B8C9-A15AEBD43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451" y="354681"/>
            <a:ext cx="1412038" cy="14408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481F72-97CC-4D07-BDA7-7D9B9DC16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02" y="803134"/>
            <a:ext cx="7877595" cy="52517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A0A8A8-D546-4A86-8A79-97D854518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15" y="186116"/>
            <a:ext cx="1995963" cy="199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50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2B7113-366E-6BDD-CF2D-AFC6411A0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F57393C-74BB-469F-B13A-0DED0BA023CE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3D14505-F210-4726-B10B-44F8C6B87875}"/>
              </a:ext>
            </a:extLst>
          </p:cNvPr>
          <p:cNvSpPr txBox="1">
            <a:spLocks/>
          </p:cNvSpPr>
          <p:nvPr/>
        </p:nvSpPr>
        <p:spPr>
          <a:xfrm>
            <a:off x="7565922" y="115292"/>
            <a:ext cx="2764527" cy="881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200" dirty="0">
                <a:cs typeface="B Titr" panose="00000700000000000000" pitchFamily="2" charset="-78"/>
              </a:rPr>
              <a:t>اعضای تیم</a:t>
            </a:r>
            <a:endParaRPr lang="en-US" sz="4200" dirty="0">
              <a:cs typeface="B Titr" panose="00000700000000000000" pitchFamily="2" charset="-78"/>
            </a:endParaRPr>
          </a:p>
        </p:txBody>
      </p:sp>
      <p:sp>
        <p:nvSpPr>
          <p:cNvPr id="4" name="AutoShape 20">
            <a:extLst>
              <a:ext uri="{FF2B5EF4-FFF2-40B4-BE49-F238E27FC236}">
                <a16:creationId xmlns:a16="http://schemas.microsoft.com/office/drawing/2014/main" id="{066CE02E-78B7-9F54-57B8-9B96793F2475}"/>
              </a:ext>
            </a:extLst>
          </p:cNvPr>
          <p:cNvSpPr/>
          <p:nvPr/>
        </p:nvSpPr>
        <p:spPr>
          <a:xfrm>
            <a:off x="970718" y="555841"/>
            <a:ext cx="7037655" cy="4597"/>
          </a:xfrm>
          <a:prstGeom prst="line">
            <a:avLst/>
          </a:prstGeom>
          <a:ln w="38100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8272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5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EE431FF-1D69-08C0-5175-E61091EF2CF5}"/>
              </a:ext>
            </a:extLst>
          </p:cNvPr>
          <p:cNvGrpSpPr/>
          <p:nvPr/>
        </p:nvGrpSpPr>
        <p:grpSpPr>
          <a:xfrm>
            <a:off x="1369638" y="2293882"/>
            <a:ext cx="5910334" cy="2270237"/>
            <a:chOff x="375056" y="233266"/>
            <a:chExt cx="11441888" cy="6391468"/>
          </a:xfrm>
        </p:grpSpPr>
        <p:sp>
          <p:nvSpPr>
            <p:cNvPr id="2" name="Google Shape;564;p32">
              <a:extLst>
                <a:ext uri="{FF2B5EF4-FFF2-40B4-BE49-F238E27FC236}">
                  <a16:creationId xmlns:a16="http://schemas.microsoft.com/office/drawing/2014/main" id="{238B7237-0880-C85A-7F95-E0AA3CDDD1AF}"/>
                </a:ext>
              </a:extLst>
            </p:cNvPr>
            <p:cNvSpPr/>
            <p:nvPr/>
          </p:nvSpPr>
          <p:spPr>
            <a:xfrm flipH="1">
              <a:off x="375056" y="233266"/>
              <a:ext cx="11441888" cy="6391468"/>
            </a:xfrm>
            <a:prstGeom prst="round2DiagRect">
              <a:avLst>
                <a:gd name="adj1" fmla="val 22217"/>
                <a:gd name="adj2" fmla="val 0"/>
              </a:avLst>
            </a:prstGeom>
            <a:solidFill>
              <a:srgbClr val="CAF4FF"/>
            </a:solidFill>
            <a:ln w="38100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Google Shape;564;p32">
              <a:extLst>
                <a:ext uri="{FF2B5EF4-FFF2-40B4-BE49-F238E27FC236}">
                  <a16:creationId xmlns:a16="http://schemas.microsoft.com/office/drawing/2014/main" id="{F07971E8-EE2E-C4B2-BF91-3D193AA133EC}"/>
                </a:ext>
              </a:extLst>
            </p:cNvPr>
            <p:cNvSpPr/>
            <p:nvPr/>
          </p:nvSpPr>
          <p:spPr>
            <a:xfrm flipH="1">
              <a:off x="632089" y="485192"/>
              <a:ext cx="10927823" cy="5887616"/>
            </a:xfrm>
            <a:prstGeom prst="round2DiagRect">
              <a:avLst>
                <a:gd name="adj1" fmla="val 22217"/>
                <a:gd name="adj2" fmla="val 0"/>
              </a:avLst>
            </a:prstGeom>
            <a:solidFill>
              <a:srgbClr val="3FB3E4"/>
            </a:solidFill>
            <a:ln w="38100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Google Shape;564;p32">
              <a:extLst>
                <a:ext uri="{FF2B5EF4-FFF2-40B4-BE49-F238E27FC236}">
                  <a16:creationId xmlns:a16="http://schemas.microsoft.com/office/drawing/2014/main" id="{ADC34548-9223-1BEE-B835-DAC80EBAE499}"/>
                </a:ext>
              </a:extLst>
            </p:cNvPr>
            <p:cNvSpPr/>
            <p:nvPr/>
          </p:nvSpPr>
          <p:spPr>
            <a:xfrm flipH="1">
              <a:off x="924015" y="720790"/>
              <a:ext cx="10343971" cy="5416421"/>
            </a:xfrm>
            <a:prstGeom prst="round2DiagRect">
              <a:avLst>
                <a:gd name="adj1" fmla="val 22217"/>
                <a:gd name="adj2" fmla="val 0"/>
              </a:avLst>
            </a:prstGeom>
            <a:solidFill>
              <a:srgbClr val="17455F"/>
            </a:solidFill>
            <a:ln w="38100" cap="flat" cmpd="sng">
              <a:solidFill>
                <a:srgbClr val="17455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24D01D-4534-1B13-6530-CD8C0D479E93}"/>
              </a:ext>
            </a:extLst>
          </p:cNvPr>
          <p:cNvGrpSpPr/>
          <p:nvPr/>
        </p:nvGrpSpPr>
        <p:grpSpPr>
          <a:xfrm flipH="1">
            <a:off x="7147201" y="3070195"/>
            <a:ext cx="3675162" cy="1493924"/>
            <a:chOff x="375056" y="233266"/>
            <a:chExt cx="11441888" cy="6391468"/>
          </a:xfrm>
        </p:grpSpPr>
        <p:sp>
          <p:nvSpPr>
            <p:cNvPr id="7" name="Google Shape;564;p32">
              <a:extLst>
                <a:ext uri="{FF2B5EF4-FFF2-40B4-BE49-F238E27FC236}">
                  <a16:creationId xmlns:a16="http://schemas.microsoft.com/office/drawing/2014/main" id="{F1ECDF53-77E3-B57A-94D8-7890E1FF269E}"/>
                </a:ext>
              </a:extLst>
            </p:cNvPr>
            <p:cNvSpPr/>
            <p:nvPr/>
          </p:nvSpPr>
          <p:spPr>
            <a:xfrm flipH="1">
              <a:off x="375056" y="233266"/>
              <a:ext cx="11441888" cy="6391468"/>
            </a:xfrm>
            <a:prstGeom prst="round2DiagRect">
              <a:avLst>
                <a:gd name="adj1" fmla="val 22217"/>
                <a:gd name="adj2" fmla="val 0"/>
              </a:avLst>
            </a:prstGeom>
            <a:solidFill>
              <a:srgbClr val="CAF4FF"/>
            </a:solidFill>
            <a:ln w="38100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Google Shape;564;p32">
              <a:extLst>
                <a:ext uri="{FF2B5EF4-FFF2-40B4-BE49-F238E27FC236}">
                  <a16:creationId xmlns:a16="http://schemas.microsoft.com/office/drawing/2014/main" id="{02F846C9-58CD-E862-EDB5-AC2B2A9FCBF2}"/>
                </a:ext>
              </a:extLst>
            </p:cNvPr>
            <p:cNvSpPr/>
            <p:nvPr/>
          </p:nvSpPr>
          <p:spPr>
            <a:xfrm flipH="1">
              <a:off x="632089" y="485192"/>
              <a:ext cx="10927823" cy="5887616"/>
            </a:xfrm>
            <a:prstGeom prst="round2DiagRect">
              <a:avLst>
                <a:gd name="adj1" fmla="val 22217"/>
                <a:gd name="adj2" fmla="val 0"/>
              </a:avLst>
            </a:prstGeom>
            <a:solidFill>
              <a:srgbClr val="3FB3E4"/>
            </a:solidFill>
            <a:ln w="38100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Google Shape;564;p32">
              <a:extLst>
                <a:ext uri="{FF2B5EF4-FFF2-40B4-BE49-F238E27FC236}">
                  <a16:creationId xmlns:a16="http://schemas.microsoft.com/office/drawing/2014/main" id="{880870E9-39C2-8BFD-5673-892E6E4C1C65}"/>
                </a:ext>
              </a:extLst>
            </p:cNvPr>
            <p:cNvSpPr/>
            <p:nvPr/>
          </p:nvSpPr>
          <p:spPr>
            <a:xfrm flipH="1">
              <a:off x="924015" y="720790"/>
              <a:ext cx="10343971" cy="5416421"/>
            </a:xfrm>
            <a:prstGeom prst="round2DiagRect">
              <a:avLst>
                <a:gd name="adj1" fmla="val 22217"/>
                <a:gd name="adj2" fmla="val 0"/>
              </a:avLst>
            </a:prstGeom>
            <a:solidFill>
              <a:srgbClr val="17455F"/>
            </a:solidFill>
            <a:ln w="38100" cap="flat" cmpd="sng">
              <a:solidFill>
                <a:srgbClr val="17455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E0E554A-83A3-D2BB-42EE-9DB7128420BB}"/>
              </a:ext>
            </a:extLst>
          </p:cNvPr>
          <p:cNvSpPr txBox="1"/>
          <p:nvPr/>
        </p:nvSpPr>
        <p:spPr>
          <a:xfrm>
            <a:off x="7498637" y="3437491"/>
            <a:ext cx="29722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END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A4DC50-1A01-8D87-E4B9-3DAFA0A09008}"/>
              </a:ext>
            </a:extLst>
          </p:cNvPr>
          <p:cNvGrpSpPr/>
          <p:nvPr/>
        </p:nvGrpSpPr>
        <p:grpSpPr>
          <a:xfrm>
            <a:off x="2349746" y="2550115"/>
            <a:ext cx="4198585" cy="1842409"/>
            <a:chOff x="1821925" y="1563914"/>
            <a:chExt cx="4198585" cy="184240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8B481A-A6C1-22EF-2C18-1CA6787A5E48}"/>
                </a:ext>
              </a:extLst>
            </p:cNvPr>
            <p:cNvSpPr txBox="1"/>
            <p:nvPr/>
          </p:nvSpPr>
          <p:spPr>
            <a:xfrm>
              <a:off x="1821925" y="1563914"/>
              <a:ext cx="4198585" cy="1023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azir" panose="020B0603030804020204" pitchFamily="34" charset="-78"/>
                  <a:cs typeface="B Nazanin" panose="00000400000000000000" pitchFamily="2" charset="-78"/>
                </a:rPr>
                <a:t>با تشکر از توجه شما!</a:t>
              </a:r>
              <a:endPara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71A5343-4157-885B-6EE5-870CCBEA695E}"/>
                </a:ext>
              </a:extLst>
            </p:cNvPr>
            <p:cNvCxnSpPr/>
            <p:nvPr/>
          </p:nvCxnSpPr>
          <p:spPr>
            <a:xfrm>
              <a:off x="4264900" y="2654780"/>
              <a:ext cx="1463040" cy="0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DCDB04-7FF9-2FF4-698A-382BDD9F6D31}"/>
                </a:ext>
              </a:extLst>
            </p:cNvPr>
            <p:cNvSpPr txBox="1"/>
            <p:nvPr/>
          </p:nvSpPr>
          <p:spPr>
            <a:xfrm>
              <a:off x="4609546" y="2806159"/>
              <a:ext cx="141096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azir" panose="020B0603030804020204" pitchFamily="34" charset="-78"/>
                  <a:cs typeface="B Nazanin" panose="00000400000000000000" pitchFamily="2" charset="-78"/>
                </a:rPr>
                <a:t>ارائه دهنده:</a:t>
              </a:r>
              <a:endPara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08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3F0BBD-C624-32AB-6C04-5EEA78BDA008}"/>
              </a:ext>
            </a:extLst>
          </p:cNvPr>
          <p:cNvSpPr txBox="1"/>
          <p:nvPr/>
        </p:nvSpPr>
        <p:spPr>
          <a:xfrm>
            <a:off x="1430215" y="1683660"/>
            <a:ext cx="93315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new roman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 size: 30-40 point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155CA2-4F0C-302F-F8A9-E3677CF88896}"/>
              </a:ext>
            </a:extLst>
          </p:cNvPr>
          <p:cNvSpPr txBox="1"/>
          <p:nvPr/>
        </p:nvSpPr>
        <p:spPr>
          <a:xfrm>
            <a:off x="1430214" y="3697448"/>
            <a:ext cx="93315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15F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and Affiliation</a:t>
            </a:r>
          </a:p>
          <a:p>
            <a:pPr algn="ctr"/>
            <a:r>
              <a:rPr lang="en-US" sz="2400" b="1" dirty="0">
                <a:solidFill>
                  <a:srgbClr val="015F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new roman</a:t>
            </a:r>
          </a:p>
          <a:p>
            <a:pPr algn="ctr"/>
            <a:r>
              <a:rPr lang="en-US" sz="2400" b="1" dirty="0">
                <a:solidFill>
                  <a:srgbClr val="015F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20-25 point</a:t>
            </a:r>
          </a:p>
          <a:p>
            <a:pPr algn="ctr"/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AA6992-DC96-4390-B765-42BA6E62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F57393C-74BB-469F-B13A-0DED0BA023CE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A69573-444E-685B-75F8-E863731F81D4}"/>
              </a:ext>
            </a:extLst>
          </p:cNvPr>
          <p:cNvSpPr/>
          <p:nvPr/>
        </p:nvSpPr>
        <p:spPr>
          <a:xfrm>
            <a:off x="0" y="0"/>
            <a:ext cx="11292840" cy="6858000"/>
          </a:xfrm>
          <a:prstGeom prst="rect">
            <a:avLst/>
          </a:prstGeom>
          <a:solidFill>
            <a:srgbClr val="0B12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5AF255-33E6-D985-590C-D621AF4F7D48}"/>
              </a:ext>
            </a:extLst>
          </p:cNvPr>
          <p:cNvSpPr txBox="1"/>
          <p:nvPr/>
        </p:nvSpPr>
        <p:spPr>
          <a:xfrm>
            <a:off x="5147187" y="1160440"/>
            <a:ext cx="5187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dirty="0">
                <a:solidFill>
                  <a:schemeClr val="bg1">
                    <a:lumMod val="95000"/>
                  </a:schemeClr>
                </a:solidFill>
                <a:cs typeface="B Titr" panose="00000700000000000000" pitchFamily="2" charset="-78"/>
              </a:rPr>
              <a:t>عنوان محصول/ایده:  </a:t>
            </a:r>
            <a:endParaRPr lang="en-US" sz="3600" dirty="0">
              <a:solidFill>
                <a:schemeClr val="bg1">
                  <a:lumMod val="9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C30D87-108B-4DAE-2AC1-95369B07509D}"/>
              </a:ext>
            </a:extLst>
          </p:cNvPr>
          <p:cNvSpPr txBox="1"/>
          <p:nvPr/>
        </p:nvSpPr>
        <p:spPr>
          <a:xfrm>
            <a:off x="6795046" y="3787156"/>
            <a:ext cx="3539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solidFill>
                  <a:schemeClr val="bg1">
                    <a:lumMod val="95000"/>
                  </a:schemeClr>
                </a:solidFill>
                <a:cs typeface="B Titr" panose="00000700000000000000" pitchFamily="2" charset="-78"/>
              </a:rPr>
              <a:t>نام دانشگاه:</a:t>
            </a:r>
            <a:endParaRPr lang="en-US" sz="2800" dirty="0">
              <a:solidFill>
                <a:schemeClr val="bg1">
                  <a:lumMod val="9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6CCD6C-C799-0149-8F01-C9BEA7A91A89}"/>
              </a:ext>
            </a:extLst>
          </p:cNvPr>
          <p:cNvSpPr txBox="1"/>
          <p:nvPr/>
        </p:nvSpPr>
        <p:spPr>
          <a:xfrm>
            <a:off x="6795046" y="4532440"/>
            <a:ext cx="3539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solidFill>
                  <a:schemeClr val="bg1">
                    <a:lumMod val="95000"/>
                  </a:schemeClr>
                </a:solidFill>
                <a:cs typeface="B Titr" panose="00000700000000000000" pitchFamily="2" charset="-78"/>
              </a:rPr>
              <a:t>کد اثر:</a:t>
            </a:r>
            <a:endParaRPr lang="en-US" sz="2800" dirty="0">
              <a:solidFill>
                <a:schemeClr val="bg1">
                  <a:lumMod val="95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3576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EE3B4-CB15-4C93-A2E6-B3656DD48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F57393C-74BB-469F-B13A-0DED0BA023CE}" type="slidenum">
              <a:rPr lang="en-US" smtClean="0"/>
              <a:t>3</a:t>
            </a:fld>
            <a:endParaRPr lang="en-US"/>
          </a:p>
        </p:txBody>
      </p:sp>
      <p:sp>
        <p:nvSpPr>
          <p:cNvPr id="5" name="Google Shape;1021;p45">
            <a:extLst>
              <a:ext uri="{FF2B5EF4-FFF2-40B4-BE49-F238E27FC236}">
                <a16:creationId xmlns:a16="http://schemas.microsoft.com/office/drawing/2014/main" id="{1C063720-8E2E-FF8C-01F7-CA15B9EF9762}"/>
              </a:ext>
            </a:extLst>
          </p:cNvPr>
          <p:cNvSpPr txBox="1">
            <a:spLocks/>
          </p:cNvSpPr>
          <p:nvPr/>
        </p:nvSpPr>
        <p:spPr>
          <a:xfrm>
            <a:off x="5879553" y="201980"/>
            <a:ext cx="3856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spcBef>
                <a:spcPts val="0"/>
              </a:spcBef>
            </a:pPr>
            <a:r>
              <a:rPr lang="fa-IR" dirty="0">
                <a:cs typeface="B Titr" panose="00000700000000000000" pitchFamily="2" charset="-78"/>
              </a:rPr>
              <a:t>مشکل</a:t>
            </a:r>
          </a:p>
        </p:txBody>
      </p:sp>
      <p:sp>
        <p:nvSpPr>
          <p:cNvPr id="6" name="AutoShape 20">
            <a:extLst>
              <a:ext uri="{FF2B5EF4-FFF2-40B4-BE49-F238E27FC236}">
                <a16:creationId xmlns:a16="http://schemas.microsoft.com/office/drawing/2014/main" id="{DBDE8469-4030-A510-85A2-3A994B5472A8}"/>
              </a:ext>
            </a:extLst>
          </p:cNvPr>
          <p:cNvSpPr/>
          <p:nvPr/>
        </p:nvSpPr>
        <p:spPr>
          <a:xfrm>
            <a:off x="1338030" y="488330"/>
            <a:ext cx="7002666" cy="0"/>
          </a:xfrm>
          <a:prstGeom prst="line">
            <a:avLst/>
          </a:prstGeom>
          <a:ln w="38100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457200">
              <a:buClrTx/>
            </a:pPr>
            <a:endParaRPr lang="en-US" sz="9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24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7DA85A-0EEA-4C83-BC62-03A1FBE5A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F57393C-74BB-469F-B13A-0DED0BA023CE}" type="slidenum">
              <a:rPr lang="en-US" smtClean="0"/>
              <a:t>4</a:t>
            </a:fld>
            <a:endParaRPr lang="en-US"/>
          </a:p>
        </p:txBody>
      </p:sp>
      <p:sp>
        <p:nvSpPr>
          <p:cNvPr id="3" name="AutoShape 20">
            <a:extLst>
              <a:ext uri="{FF2B5EF4-FFF2-40B4-BE49-F238E27FC236}">
                <a16:creationId xmlns:a16="http://schemas.microsoft.com/office/drawing/2014/main" id="{F68FFA3A-F52F-1D2C-441A-6014117944B4}"/>
              </a:ext>
            </a:extLst>
          </p:cNvPr>
          <p:cNvSpPr/>
          <p:nvPr/>
        </p:nvSpPr>
        <p:spPr>
          <a:xfrm flipV="1">
            <a:off x="1417869" y="454876"/>
            <a:ext cx="6655464" cy="2324"/>
          </a:xfrm>
          <a:prstGeom prst="line">
            <a:avLst/>
          </a:prstGeom>
          <a:ln w="38100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457200">
              <a:buClrTx/>
            </a:pPr>
            <a:endParaRPr lang="en-US" sz="9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Google Shape;1036;p47">
            <a:extLst>
              <a:ext uri="{FF2B5EF4-FFF2-40B4-BE49-F238E27FC236}">
                <a16:creationId xmlns:a16="http://schemas.microsoft.com/office/drawing/2014/main" id="{C143E92E-57E8-3EF9-0AE8-0B18CADD6CEA}"/>
              </a:ext>
            </a:extLst>
          </p:cNvPr>
          <p:cNvSpPr txBox="1">
            <a:spLocks/>
          </p:cNvSpPr>
          <p:nvPr/>
        </p:nvSpPr>
        <p:spPr>
          <a:xfrm>
            <a:off x="6144933" y="168526"/>
            <a:ext cx="3856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Low" rtl="1">
              <a:spcBef>
                <a:spcPts val="0"/>
              </a:spcBef>
            </a:pPr>
            <a:r>
              <a:rPr lang="fa-IR" dirty="0">
                <a:cs typeface="B Titr" panose="00000700000000000000" pitchFamily="2" charset="-78"/>
              </a:rPr>
              <a:t>راه حل</a:t>
            </a:r>
          </a:p>
        </p:txBody>
      </p:sp>
    </p:spTree>
    <p:extLst>
      <p:ext uri="{BB962C8B-B14F-4D97-AF65-F5344CB8AC3E}">
        <p14:creationId xmlns:p14="http://schemas.microsoft.com/office/powerpoint/2010/main" val="107695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65D864-316C-4119-B1F7-1938F194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F57393C-74BB-469F-B13A-0DED0BA023CE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F65214-D8B3-66CD-B73A-AF6A08A5D5BC}"/>
              </a:ext>
            </a:extLst>
          </p:cNvPr>
          <p:cNvSpPr txBox="1"/>
          <p:nvPr/>
        </p:nvSpPr>
        <p:spPr>
          <a:xfrm>
            <a:off x="7260116" y="71343"/>
            <a:ext cx="3716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rtl="1"/>
            <a:r>
              <a:rPr lang="fa-IR" sz="4200" dirty="0">
                <a:solidFill>
                  <a:schemeClr val="tx1"/>
                </a:solidFill>
                <a:latin typeface="B Lotus" pitchFamily="2" charset="-78"/>
                <a:cs typeface="B Titr" panose="00000700000000000000" pitchFamily="2" charset="-78"/>
              </a:rPr>
              <a:t>ارزش پیشنهادی</a:t>
            </a:r>
            <a:endParaRPr lang="x-none" sz="4200" dirty="0">
              <a:solidFill>
                <a:schemeClr val="tx1"/>
              </a:solidFill>
              <a:latin typeface="B Lotus" pitchFamily="2" charset="-78"/>
              <a:cs typeface="B Titr" panose="00000700000000000000" pitchFamily="2" charset="-78"/>
            </a:endParaRPr>
          </a:p>
        </p:txBody>
      </p:sp>
      <p:sp>
        <p:nvSpPr>
          <p:cNvPr id="6" name="AutoShape 20">
            <a:extLst>
              <a:ext uri="{FF2B5EF4-FFF2-40B4-BE49-F238E27FC236}">
                <a16:creationId xmlns:a16="http://schemas.microsoft.com/office/drawing/2014/main" id="{FBEEE323-1801-8659-A317-124C33239A65}"/>
              </a:ext>
            </a:extLst>
          </p:cNvPr>
          <p:cNvSpPr/>
          <p:nvPr/>
        </p:nvSpPr>
        <p:spPr>
          <a:xfrm flipV="1">
            <a:off x="1417869" y="440675"/>
            <a:ext cx="5842247" cy="16525"/>
          </a:xfrm>
          <a:prstGeom prst="line">
            <a:avLst/>
          </a:prstGeom>
          <a:ln w="38100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457200">
              <a:buClrTx/>
            </a:pPr>
            <a:endParaRPr lang="en-US" sz="9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421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C2339C-E82C-4BDB-B6E1-5B57DC11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F57393C-74BB-469F-B13A-0DED0BA023CE}" type="slidenum">
              <a:rPr lang="en-US" smtClean="0"/>
              <a:t>6</a:t>
            </a:fld>
            <a:endParaRPr lang="en-US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5B7BFFFE-C2F4-6106-2C32-76B029F3427B}"/>
              </a:ext>
            </a:extLst>
          </p:cNvPr>
          <p:cNvSpPr txBox="1">
            <a:spLocks/>
          </p:cNvSpPr>
          <p:nvPr/>
        </p:nvSpPr>
        <p:spPr>
          <a:xfrm>
            <a:off x="3121774" y="228419"/>
            <a:ext cx="77040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dirty="0">
                <a:latin typeface="B Lotus" pitchFamily="2" charset="-78"/>
                <a:cs typeface="B Titr" panose="00000700000000000000" pitchFamily="2" charset="-78"/>
              </a:rPr>
              <a:t>مشتریان و اندازه بازار</a:t>
            </a:r>
            <a:endParaRPr lang="x-none" dirty="0">
              <a:latin typeface="B Lotus" pitchFamily="2" charset="-78"/>
              <a:cs typeface="B Titr" panose="00000700000000000000" pitchFamily="2" charset="-78"/>
            </a:endParaRPr>
          </a:p>
        </p:txBody>
      </p:sp>
      <p:sp>
        <p:nvSpPr>
          <p:cNvPr id="6" name="AutoShape 20">
            <a:extLst>
              <a:ext uri="{FF2B5EF4-FFF2-40B4-BE49-F238E27FC236}">
                <a16:creationId xmlns:a16="http://schemas.microsoft.com/office/drawing/2014/main" id="{682ED181-CB15-9A68-CC95-0E235056129E}"/>
              </a:ext>
            </a:extLst>
          </p:cNvPr>
          <p:cNvSpPr/>
          <p:nvPr/>
        </p:nvSpPr>
        <p:spPr>
          <a:xfrm flipV="1">
            <a:off x="1108153" y="490014"/>
            <a:ext cx="5138794" cy="11430"/>
          </a:xfrm>
          <a:prstGeom prst="line">
            <a:avLst/>
          </a:prstGeom>
          <a:ln w="38100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1602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A4E4D1-585F-45E0-B194-0F0329A6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F57393C-74BB-469F-B13A-0DED0BA023CE}" type="slidenum">
              <a:rPr lang="en-US" smtClean="0"/>
              <a:t>7</a:t>
            </a:fld>
            <a:endParaRPr lang="en-US"/>
          </a:p>
        </p:txBody>
      </p:sp>
      <p:sp>
        <p:nvSpPr>
          <p:cNvPr id="7" name="AutoShape 20">
            <a:extLst>
              <a:ext uri="{FF2B5EF4-FFF2-40B4-BE49-F238E27FC236}">
                <a16:creationId xmlns:a16="http://schemas.microsoft.com/office/drawing/2014/main" id="{003BC6FF-536F-F550-243D-8A4AA86A70EB}"/>
              </a:ext>
            </a:extLst>
          </p:cNvPr>
          <p:cNvSpPr/>
          <p:nvPr/>
        </p:nvSpPr>
        <p:spPr>
          <a:xfrm flipV="1">
            <a:off x="1165123" y="427702"/>
            <a:ext cx="6931742" cy="29498"/>
          </a:xfrm>
          <a:prstGeom prst="line">
            <a:avLst/>
          </a:prstGeom>
          <a:ln w="38100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Google Shape;1137;p52">
            <a:extLst>
              <a:ext uri="{FF2B5EF4-FFF2-40B4-BE49-F238E27FC236}">
                <a16:creationId xmlns:a16="http://schemas.microsoft.com/office/drawing/2014/main" id="{034B2BB5-5736-E291-CD78-A77ECCF465CE}"/>
              </a:ext>
            </a:extLst>
          </p:cNvPr>
          <p:cNvSpPr txBox="1">
            <a:spLocks/>
          </p:cNvSpPr>
          <p:nvPr/>
        </p:nvSpPr>
        <p:spPr>
          <a:xfrm>
            <a:off x="7855525" y="136553"/>
            <a:ext cx="209963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spcBef>
                <a:spcPts val="0"/>
              </a:spcBef>
            </a:pPr>
            <a:r>
              <a:rPr lang="fa-IR">
                <a:cs typeface="B Titr" panose="00000700000000000000" pitchFamily="2" charset="-78"/>
              </a:rPr>
              <a:t>محصول</a:t>
            </a:r>
            <a:endParaRPr lang="fa-IR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8455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BA213C-E900-427F-9E70-4CEFE1C3C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F57393C-74BB-469F-B13A-0DED0BA023CE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997081-1FF2-14AC-CF5E-B6EAA80D77C6}"/>
              </a:ext>
            </a:extLst>
          </p:cNvPr>
          <p:cNvSpPr txBox="1">
            <a:spLocks/>
          </p:cNvSpPr>
          <p:nvPr/>
        </p:nvSpPr>
        <p:spPr>
          <a:xfrm>
            <a:off x="7541873" y="67844"/>
            <a:ext cx="3856800" cy="881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4200" dirty="0">
                <a:cs typeface="B Titr" panose="00000700000000000000" pitchFamily="2" charset="-78"/>
              </a:rPr>
              <a:t>مدل درآمدی</a:t>
            </a:r>
            <a:endParaRPr lang="en-US" sz="4200" dirty="0">
              <a:cs typeface="B Titr" panose="00000700000000000000" pitchFamily="2" charset="-78"/>
            </a:endParaRPr>
          </a:p>
        </p:txBody>
      </p:sp>
      <p:sp>
        <p:nvSpPr>
          <p:cNvPr id="6" name="AutoShape 20">
            <a:extLst>
              <a:ext uri="{FF2B5EF4-FFF2-40B4-BE49-F238E27FC236}">
                <a16:creationId xmlns:a16="http://schemas.microsoft.com/office/drawing/2014/main" id="{CB5783E0-0339-6286-EFDE-C710FC463895}"/>
              </a:ext>
            </a:extLst>
          </p:cNvPr>
          <p:cNvSpPr/>
          <p:nvPr/>
        </p:nvSpPr>
        <p:spPr>
          <a:xfrm flipV="1">
            <a:off x="1659643" y="497377"/>
            <a:ext cx="5508434" cy="11017"/>
          </a:xfrm>
          <a:prstGeom prst="line">
            <a:avLst/>
          </a:prstGeom>
          <a:ln w="38100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4041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F5FE17-A4B3-4049-973B-FEA163794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F57393C-74BB-469F-B13A-0DED0BA023CE}" type="slidenum">
              <a:rPr lang="en-US" smtClean="0"/>
              <a:t>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96FF52-C527-9450-DA55-245DF5D97AA6}"/>
              </a:ext>
            </a:extLst>
          </p:cNvPr>
          <p:cNvSpPr txBox="1">
            <a:spLocks/>
          </p:cNvSpPr>
          <p:nvPr/>
        </p:nvSpPr>
        <p:spPr>
          <a:xfrm>
            <a:off x="7260645" y="147087"/>
            <a:ext cx="3856800" cy="881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200" dirty="0">
                <a:cs typeface="B Titr" panose="00000700000000000000" pitchFamily="2" charset="-78"/>
              </a:rPr>
              <a:t>رقبا و مزیت رقابتی</a:t>
            </a:r>
            <a:endParaRPr lang="en-US" sz="4200" dirty="0">
              <a:cs typeface="B Titr" panose="00000700000000000000" pitchFamily="2" charset="-78"/>
            </a:endParaRPr>
          </a:p>
        </p:txBody>
      </p:sp>
      <p:sp>
        <p:nvSpPr>
          <p:cNvPr id="6" name="AutoShape 20">
            <a:extLst>
              <a:ext uri="{FF2B5EF4-FFF2-40B4-BE49-F238E27FC236}">
                <a16:creationId xmlns:a16="http://schemas.microsoft.com/office/drawing/2014/main" id="{AF3725A1-7FEA-3F2B-F959-90A9D63D9FD2}"/>
              </a:ext>
            </a:extLst>
          </p:cNvPr>
          <p:cNvSpPr/>
          <p:nvPr/>
        </p:nvSpPr>
        <p:spPr>
          <a:xfrm flipV="1">
            <a:off x="970719" y="555842"/>
            <a:ext cx="6289926" cy="0"/>
          </a:xfrm>
          <a:prstGeom prst="line">
            <a:avLst/>
          </a:prstGeom>
          <a:ln w="38100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244419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B775B8D6-411F-4F97-988C-627E94C1C941}" vid="{80671B9E-84FC-4E80-B950-8C327F5DB1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68</Words>
  <Application>Microsoft Office PowerPoint</Application>
  <PresentationFormat>Widescreen</PresentationFormat>
  <Paragraphs>31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Arial Black</vt:lpstr>
      <vt:lpstr>B Lotus</vt:lpstr>
      <vt:lpstr>B Titr</vt:lpstr>
      <vt:lpstr>Calibri</vt:lpstr>
      <vt:lpstr>Calibri Light</vt:lpstr>
      <vt:lpstr>Century Schoolbook</vt:lpstr>
      <vt:lpstr>Times New Roman</vt:lpstr>
      <vt:lpstr>Vazir</vt:lpstr>
      <vt:lpstr>Wingdings 2</vt:lpstr>
      <vt:lpstr>Theme1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 Hashemi</dc:creator>
  <cp:lastModifiedBy>Ali</cp:lastModifiedBy>
  <cp:revision>31</cp:revision>
  <dcterms:created xsi:type="dcterms:W3CDTF">2025-09-30T15:40:01Z</dcterms:created>
  <dcterms:modified xsi:type="dcterms:W3CDTF">2025-12-13T14:56:24Z</dcterms:modified>
</cp:coreProperties>
</file>