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5" r:id="rId1"/>
  </p:sldMasterIdLst>
  <p:sldIdLst>
    <p:sldId id="257" r:id="rId2"/>
  </p:sldIdLst>
  <p:sldSz cx="43526075" cy="24414163"/>
  <p:notesSz cx="9144000" cy="6858000"/>
  <p:embeddedFontLst>
    <p:embeddedFont>
      <p:font typeface="Bahnschrift SemiBold SemiConden" panose="020B0502040204020203" pitchFamily="34" charset="0"/>
      <p:bold r:id="rId3"/>
    </p:embeddedFont>
    <p:embeddedFont>
      <p:font typeface="Georgia" panose="02040502050405020303" pitchFamily="18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</p:embeddedFontLst>
  <p:defaultTextStyle>
    <a:defPPr>
      <a:defRPr lang="en-US"/>
    </a:defPPr>
    <a:lvl1pPr marL="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1pPr>
    <a:lvl2pPr marL="154273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2pPr>
    <a:lvl3pPr marL="308546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3pPr>
    <a:lvl4pPr marL="462819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4pPr>
    <a:lvl5pPr marL="617092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5pPr>
    <a:lvl6pPr marL="771365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6pPr>
    <a:lvl7pPr marL="925638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7pPr>
    <a:lvl8pPr marL="1079911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8pPr>
    <a:lvl9pPr marL="1234184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90" userDrawn="1">
          <p15:clr>
            <a:srgbClr val="A4A3A4"/>
          </p15:clr>
        </p15:guide>
        <p15:guide id="2" pos="13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855"/>
    <a:srgbClr val="45277B"/>
    <a:srgbClr val="5A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4" autoAdjust="0"/>
    <p:restoredTop sz="90669" autoAdjust="0"/>
  </p:normalViewPr>
  <p:slideViewPr>
    <p:cSldViewPr snapToGrid="0">
      <p:cViewPr varScale="1">
        <p:scale>
          <a:sx n="23" d="100"/>
          <a:sy n="23" d="100"/>
        </p:scale>
        <p:origin x="28" y="96"/>
      </p:cViewPr>
      <p:guideLst>
        <p:guide orient="horz" pos="7690"/>
        <p:guide pos="13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25752844" y="13563425"/>
            <a:ext cx="17773238" cy="32426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25752930" y="13873175"/>
            <a:ext cx="17773152" cy="68359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25752930" y="14649804"/>
            <a:ext cx="17773152" cy="32552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25752928" y="14825082"/>
            <a:ext cx="9358106" cy="65104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25752928" y="14950282"/>
            <a:ext cx="9358106" cy="32552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25752928" y="14105961"/>
            <a:ext cx="14581235" cy="97657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35112686" y="14456912"/>
            <a:ext cx="7617063" cy="13020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" y="12992628"/>
            <a:ext cx="43526075" cy="86923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" y="13084708"/>
            <a:ext cx="43526080" cy="50080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30531328" y="12969232"/>
            <a:ext cx="12994752" cy="8844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43526075" cy="1317788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176304" y="8550609"/>
            <a:ext cx="40261619" cy="5233221"/>
          </a:xfrm>
        </p:spPr>
        <p:txBody>
          <a:bodyPr anchor="b"/>
          <a:lstStyle>
            <a:lvl1pPr>
              <a:defRPr sz="187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76304" y="13883599"/>
            <a:ext cx="23576624" cy="6239175"/>
          </a:xfrm>
        </p:spPr>
        <p:txBody>
          <a:bodyPr/>
          <a:lstStyle>
            <a:lvl1pPr marL="271759" indent="0" algn="l">
              <a:buNone/>
              <a:defRPr sz="10200">
                <a:solidFill>
                  <a:schemeClr val="tx2"/>
                </a:solidFill>
              </a:defRPr>
            </a:lvl1pPr>
            <a:lvl2pPr marL="1941134" indent="0" algn="ctr">
              <a:buNone/>
            </a:lvl2pPr>
            <a:lvl3pPr marL="3882268" indent="0" algn="ctr">
              <a:buNone/>
            </a:lvl3pPr>
            <a:lvl4pPr marL="5823402" indent="0" algn="ctr">
              <a:buNone/>
            </a:lvl4pPr>
            <a:lvl5pPr marL="7764536" indent="0" algn="ctr">
              <a:buNone/>
            </a:lvl5pPr>
            <a:lvl6pPr marL="9705670" indent="0" algn="ctr">
              <a:buNone/>
            </a:lvl6pPr>
            <a:lvl7pPr marL="11646804" indent="0" algn="ctr">
              <a:buNone/>
            </a:lvl7pPr>
            <a:lvl8pPr marL="13587938" indent="0" algn="ctr">
              <a:buNone/>
            </a:lvl8pPr>
            <a:lvl9pPr marL="1552907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1919122" y="14974020"/>
            <a:ext cx="4570238" cy="1627611"/>
          </a:xfrm>
        </p:spPr>
        <p:txBody>
          <a:bodyPr/>
          <a:lstStyle/>
          <a:p>
            <a:fld id="{1015BFE5-32FC-43EE-B228-023E40A467C7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5752928" y="14970631"/>
            <a:ext cx="6166194" cy="1627611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39604197" y="4044"/>
            <a:ext cx="3559161" cy="1302089"/>
          </a:xfrm>
        </p:spPr>
        <p:txBody>
          <a:bodyPr/>
          <a:lstStyle>
            <a:lvl1pPr algn="r">
              <a:defRPr sz="7600">
                <a:solidFill>
                  <a:schemeClr val="bg1"/>
                </a:solidFill>
              </a:defRPr>
            </a:lvl1pPr>
          </a:lstStyle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281839" y="4069027"/>
            <a:ext cx="9067932" cy="1953133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6304" y="4069027"/>
            <a:ext cx="29742818" cy="1953133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260" y="7052982"/>
            <a:ext cx="36997164" cy="4848924"/>
          </a:xfrm>
        </p:spPr>
        <p:txBody>
          <a:bodyPr anchor="b">
            <a:noAutofit/>
          </a:bodyPr>
          <a:lstStyle>
            <a:lvl1pPr algn="l">
              <a:buNone/>
              <a:defRPr sz="18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260" y="11986678"/>
            <a:ext cx="36997164" cy="5374505"/>
          </a:xfrm>
        </p:spPr>
        <p:txBody>
          <a:bodyPr anchor="t"/>
          <a:lstStyle>
            <a:lvl1pPr marL="194113" indent="0">
              <a:buNone/>
              <a:defRPr sz="8900" b="0">
                <a:solidFill>
                  <a:schemeClr val="tx2"/>
                </a:solidFill>
              </a:defRPr>
            </a:lvl1pPr>
            <a:lvl2pPr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6304" y="8007847"/>
            <a:ext cx="19224016" cy="16112219"/>
          </a:xfrm>
        </p:spPr>
        <p:txBody>
          <a:bodyPr/>
          <a:lstStyle>
            <a:lvl1pPr>
              <a:defRPr sz="8500"/>
            </a:lvl1pPr>
            <a:lvl2pPr>
              <a:defRPr sz="8100"/>
            </a:lvl2pPr>
            <a:lvl3pPr>
              <a:defRPr sz="7600"/>
            </a:lvl3pPr>
            <a:lvl4pPr>
              <a:defRPr sz="7600"/>
            </a:lvl4pPr>
            <a:lvl5pPr>
              <a:defRPr sz="7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25755" y="8007847"/>
            <a:ext cx="19224016" cy="16112219"/>
          </a:xfrm>
        </p:spPr>
        <p:txBody>
          <a:bodyPr/>
          <a:lstStyle>
            <a:lvl1pPr>
              <a:defRPr sz="8500"/>
            </a:lvl1pPr>
            <a:lvl2pPr>
              <a:defRPr sz="8100"/>
            </a:lvl2pPr>
            <a:lvl3pPr>
              <a:defRPr sz="7600"/>
            </a:lvl3pPr>
            <a:lvl4pPr>
              <a:defRPr sz="7600"/>
            </a:lvl4pPr>
            <a:lvl5pPr>
              <a:defRPr sz="7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587" y="4069027"/>
            <a:ext cx="39898902" cy="3808609"/>
          </a:xfrm>
        </p:spPr>
        <p:txBody>
          <a:bodyPr anchor="ctr"/>
          <a:lstStyle>
            <a:lvl1pPr>
              <a:defRPr sz="17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3587" y="7991989"/>
            <a:ext cx="19238525" cy="1627611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194113" indent="0">
              <a:buNone/>
              <a:defRPr sz="81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8500" b="1"/>
            </a:lvl2pPr>
            <a:lvl3pPr>
              <a:buNone/>
              <a:defRPr sz="76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2473361" y="7991989"/>
            <a:ext cx="19239130" cy="1627611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194113" indent="0">
              <a:buNone/>
              <a:defRPr sz="81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8500" b="1"/>
            </a:lvl2pPr>
            <a:lvl3pPr>
              <a:buNone/>
              <a:defRPr sz="76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813587" y="9642203"/>
            <a:ext cx="19238525" cy="13834692"/>
          </a:xfrm>
        </p:spPr>
        <p:txBody>
          <a:bodyPr/>
          <a:lstStyle>
            <a:lvl1pPr>
              <a:defRPr sz="85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459457" y="9642203"/>
            <a:ext cx="19239130" cy="13834692"/>
          </a:xfrm>
        </p:spPr>
        <p:txBody>
          <a:bodyPr/>
          <a:lstStyle>
            <a:lvl1pPr>
              <a:defRPr sz="85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5BFE5-32FC-43EE-B228-023E40A467C7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304" y="4069027"/>
            <a:ext cx="39173468" cy="3808609"/>
          </a:xfrm>
        </p:spPr>
        <p:txBody>
          <a:bodyPr anchor="ctr"/>
          <a:lstStyle>
            <a:lvl1pPr>
              <a:defRPr sz="17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338774" y="2180998"/>
            <a:ext cx="4556643" cy="1627611"/>
          </a:xfrm>
        </p:spPr>
        <p:txBody>
          <a:bodyPr/>
          <a:lstStyle/>
          <a:p>
            <a:fld id="{1015BFE5-32FC-43EE-B228-023E40A467C7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27493" y="2180998"/>
            <a:ext cx="6311281" cy="162761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912311" y="8088"/>
            <a:ext cx="3627173" cy="1302089"/>
          </a:xfrm>
        </p:spPr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3013" y="3922962"/>
            <a:ext cx="16104648" cy="3125013"/>
          </a:xfrm>
        </p:spPr>
        <p:txBody>
          <a:bodyPr anchor="b"/>
          <a:lstStyle>
            <a:lvl1pPr algn="l">
              <a:buNone/>
              <a:defRPr sz="76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5483013" y="7158095"/>
            <a:ext cx="16104648" cy="16438870"/>
          </a:xfrm>
        </p:spPr>
        <p:txBody>
          <a:bodyPr/>
          <a:lstStyle>
            <a:lvl1pPr marL="38823" indent="0">
              <a:buNone/>
              <a:defRPr sz="5900"/>
            </a:lvl1pPr>
            <a:lvl2pPr>
              <a:buNone/>
              <a:defRPr sz="5100"/>
            </a:lvl2pPr>
            <a:lvl3pPr>
              <a:buNone/>
              <a:defRPr sz="4200"/>
            </a:lvl3pPr>
            <a:lvl4pPr>
              <a:buNone/>
              <a:defRPr sz="3800"/>
            </a:lvl4pPr>
            <a:lvl5pPr>
              <a:buNone/>
              <a:defRPr sz="3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25435" y="2763546"/>
            <a:ext cx="24287550" cy="20833419"/>
          </a:xfrm>
        </p:spPr>
        <p:txBody>
          <a:bodyPr/>
          <a:lstStyle>
            <a:lvl1pPr>
              <a:defRPr sz="13600"/>
            </a:lvl1pPr>
            <a:lvl2pPr>
              <a:defRPr sz="11900"/>
            </a:lvl2pPr>
            <a:lvl3pPr>
              <a:defRPr sz="10200"/>
            </a:lvl3pPr>
            <a:lvl4pPr>
              <a:defRPr sz="8500"/>
            </a:lvl4pPr>
            <a:lvl5pPr>
              <a:defRPr sz="8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6846" y="3948560"/>
            <a:ext cx="2793223" cy="16666411"/>
          </a:xfrm>
        </p:spPr>
        <p:txBody>
          <a:bodyPr vert="vert270" lIns="194113" tIns="0" rIns="194113" anchor="t"/>
          <a:lstStyle>
            <a:lvl1pPr algn="ctr">
              <a:buNone/>
              <a:defRPr sz="8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21502" y="4069027"/>
            <a:ext cx="21763038" cy="16276109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136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81411" y="11656387"/>
            <a:ext cx="12332388" cy="8958585"/>
          </a:xfrm>
        </p:spPr>
        <p:txBody>
          <a:bodyPr lIns="0" tIns="0" rIns="194113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5500"/>
            </a:lvl1pPr>
            <a:lvl2pPr>
              <a:buFontTx/>
              <a:buNone/>
              <a:defRPr sz="5100"/>
            </a:lvl2pPr>
            <a:lvl3pPr>
              <a:buFontTx/>
              <a:buNone/>
              <a:defRPr sz="4200"/>
            </a:lvl3pPr>
            <a:lvl4pPr>
              <a:buFontTx/>
              <a:buNone/>
              <a:defRPr sz="3800"/>
            </a:lvl4pPr>
            <a:lvl5pPr>
              <a:buFontTx/>
              <a:buNone/>
              <a:defRPr sz="3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" y="1305857"/>
            <a:ext cx="43526075" cy="30048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2"/>
            <a:ext cx="43526075" cy="110594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2" y="1097450"/>
            <a:ext cx="43526080" cy="32552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25752844" y="1282461"/>
            <a:ext cx="17773238" cy="32426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25752930" y="1566780"/>
            <a:ext cx="17773152" cy="64091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25739309" y="1771091"/>
            <a:ext cx="14581235" cy="97657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35099067" y="2096610"/>
            <a:ext cx="7617063" cy="13020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43245069" y="-7124"/>
            <a:ext cx="274304" cy="221355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43052358" y="-7124"/>
            <a:ext cx="130578" cy="221355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42961664" y="-7124"/>
            <a:ext cx="43526" cy="2213551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42723637" y="-7124"/>
            <a:ext cx="130578" cy="2213551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42439242" y="1353"/>
            <a:ext cx="261156" cy="208334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42238357" y="1353"/>
            <a:ext cx="43526" cy="208334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8227" tIns="194113" rIns="388227" bIns="19411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176304" y="4069027"/>
            <a:ext cx="39173468" cy="3797759"/>
          </a:xfrm>
          <a:prstGeom prst="rect">
            <a:avLst/>
          </a:prstGeom>
        </p:spPr>
        <p:txBody>
          <a:bodyPr vert="horz" lIns="388227" tIns="194113" rIns="388227" bIns="194113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176304" y="8007845"/>
            <a:ext cx="39173468" cy="15397199"/>
          </a:xfrm>
          <a:prstGeom prst="rect">
            <a:avLst/>
          </a:prstGeom>
        </p:spPr>
        <p:txBody>
          <a:bodyPr vert="horz" lIns="388227" tIns="194113" rIns="388227" bIns="194113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1352369" y="2180998"/>
            <a:ext cx="4556643" cy="1627611"/>
          </a:xfrm>
          <a:prstGeom prst="rect">
            <a:avLst/>
          </a:prstGeom>
        </p:spPr>
        <p:txBody>
          <a:bodyPr vert="horz" lIns="388227" tIns="194113" rIns="388227" bIns="194113"/>
          <a:lstStyle>
            <a:lvl1pPr algn="l" eaLnBrk="1" latinLnBrk="0" hangingPunct="1">
              <a:defRPr kumimoji="0" sz="3400">
                <a:solidFill>
                  <a:schemeClr val="accent2"/>
                </a:solidFill>
              </a:defRPr>
            </a:lvl1pPr>
          </a:lstStyle>
          <a:p>
            <a:fld id="{1015BFE5-32FC-43EE-B228-023E40A467C7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027493" y="2180998"/>
            <a:ext cx="6311281" cy="1627611"/>
          </a:xfrm>
          <a:prstGeom prst="rect">
            <a:avLst/>
          </a:prstGeom>
        </p:spPr>
        <p:txBody>
          <a:bodyPr vert="horz" lIns="388227" tIns="194113" rIns="388227" bIns="194113"/>
          <a:lstStyle>
            <a:lvl1pPr algn="r" eaLnBrk="1" latinLnBrk="0" hangingPunct="1">
              <a:defRPr kumimoji="0" sz="3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38912311" y="8088"/>
            <a:ext cx="3627173" cy="1302089"/>
          </a:xfrm>
          <a:prstGeom prst="rect">
            <a:avLst/>
          </a:prstGeom>
        </p:spPr>
        <p:txBody>
          <a:bodyPr vert="horz" lIns="388227" tIns="194113" rIns="388227" bIns="194113" anchor="b"/>
          <a:lstStyle>
            <a:lvl1pPr algn="r" eaLnBrk="1" latinLnBrk="0" hangingPunct="1">
              <a:defRPr kumimoji="0" sz="7600">
                <a:solidFill>
                  <a:srgbClr val="FFFFFF"/>
                </a:solidFill>
              </a:defRPr>
            </a:lvl1pPr>
          </a:lstStyle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latinLnBrk="0" hangingPunct="1">
        <a:spcBef>
          <a:spcPct val="0"/>
        </a:spcBef>
        <a:buNone/>
        <a:defRPr kumimoji="0" sz="17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52907" indent="-1087035" algn="l" rtl="0" eaLnBrk="1" latinLnBrk="0" hangingPunct="1">
        <a:spcBef>
          <a:spcPts val="1274"/>
        </a:spcBef>
        <a:buClr>
          <a:schemeClr val="accent3"/>
        </a:buClr>
        <a:buFont typeface="Georgia"/>
        <a:buChar char="•"/>
        <a:defRPr kumimoji="0" sz="11900" kern="1200">
          <a:solidFill>
            <a:schemeClr val="tx1"/>
          </a:solidFill>
          <a:latin typeface="+mn-lt"/>
          <a:ea typeface="+mn-ea"/>
          <a:cs typeface="+mn-cs"/>
        </a:defRPr>
      </a:lvl1pPr>
      <a:lvl2pPr marL="2795233" indent="-1048212" algn="l" rtl="0" eaLnBrk="1" latinLnBrk="0" hangingPunct="1">
        <a:spcBef>
          <a:spcPts val="1274"/>
        </a:spcBef>
        <a:buClr>
          <a:schemeClr val="accent2"/>
        </a:buClr>
        <a:buFont typeface="Georgia"/>
        <a:buChar char="▫"/>
        <a:defRPr kumimoji="0" sz="11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3921091" indent="-931744" algn="l" rtl="0" eaLnBrk="1" latinLnBrk="0" hangingPunct="1">
        <a:spcBef>
          <a:spcPts val="1274"/>
        </a:spcBef>
        <a:buClr>
          <a:schemeClr val="accent1"/>
        </a:buClr>
        <a:buFont typeface="Wingdings 2"/>
        <a:buChar char=""/>
        <a:defRPr kumimoji="0" sz="10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008126" indent="-854099" algn="l" rtl="0" eaLnBrk="1" latinLnBrk="0" hangingPunct="1">
        <a:spcBef>
          <a:spcPts val="1274"/>
        </a:spcBef>
        <a:buClr>
          <a:schemeClr val="accent1"/>
        </a:buClr>
        <a:buFont typeface="Wingdings 2"/>
        <a:buChar char=""/>
        <a:defRPr kumimoji="0" sz="93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5901047" indent="-776454" algn="l" rtl="0" eaLnBrk="1" latinLnBrk="0" hangingPunct="1">
        <a:spcBef>
          <a:spcPts val="1274"/>
        </a:spcBef>
        <a:buClr>
          <a:schemeClr val="accent3"/>
        </a:buClr>
        <a:buFont typeface="Georgia"/>
        <a:buChar char="▫"/>
        <a:defRPr kumimoji="0" sz="85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6832792" indent="-776454" algn="l" rtl="0" eaLnBrk="1" latinLnBrk="0" hangingPunct="1">
        <a:spcBef>
          <a:spcPts val="1274"/>
        </a:spcBef>
        <a:buClr>
          <a:schemeClr val="accent3"/>
        </a:buClr>
        <a:buFont typeface="Georgia"/>
        <a:buChar char="▫"/>
        <a:defRPr kumimoji="0" sz="76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7764536" indent="-776454" algn="l" rtl="0" eaLnBrk="1" latinLnBrk="0" hangingPunct="1">
        <a:spcBef>
          <a:spcPts val="1274"/>
        </a:spcBef>
        <a:buClr>
          <a:schemeClr val="accent3"/>
        </a:buClr>
        <a:buFont typeface="Georgia"/>
        <a:buChar char="▫"/>
        <a:defRPr kumimoji="0" sz="68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8618635" indent="-776454" algn="l" rtl="0" eaLnBrk="1" latinLnBrk="0" hangingPunct="1">
        <a:spcBef>
          <a:spcPts val="1274"/>
        </a:spcBef>
        <a:buClr>
          <a:schemeClr val="accent3"/>
        </a:buClr>
        <a:buFont typeface="Georgia"/>
        <a:buChar char="◦"/>
        <a:defRPr kumimoji="0" sz="64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9511557" indent="-776454" algn="l" rtl="0" eaLnBrk="1" latinLnBrk="0" hangingPunct="1">
        <a:spcBef>
          <a:spcPts val="1274"/>
        </a:spcBef>
        <a:buClr>
          <a:schemeClr val="accent3"/>
        </a:buClr>
        <a:buFont typeface="Georgia"/>
        <a:buChar char="◦"/>
        <a:defRPr kumimoji="0" sz="59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411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882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234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7645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056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6468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5879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529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7">
            <a:extLst>
              <a:ext uri="{FF2B5EF4-FFF2-40B4-BE49-F238E27FC236}">
                <a16:creationId xmlns:a16="http://schemas.microsoft.com/office/drawing/2014/main" id="{4BB03171-A1B7-B285-A5C4-DA011E8D1514}"/>
              </a:ext>
            </a:extLst>
          </p:cNvPr>
          <p:cNvSpPr/>
          <p:nvPr/>
        </p:nvSpPr>
        <p:spPr>
          <a:xfrm>
            <a:off x="581026" y="7247622"/>
            <a:ext cx="8256588" cy="11824897"/>
          </a:xfrm>
          <a:prstGeom prst="roundRect">
            <a:avLst>
              <a:gd name="adj" fmla="val 6061"/>
            </a:avLst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18">
            <a:extLst>
              <a:ext uri="{FF2B5EF4-FFF2-40B4-BE49-F238E27FC236}">
                <a16:creationId xmlns:a16="http://schemas.microsoft.com/office/drawing/2014/main" id="{0F982752-ECF4-A3CF-EC14-F3BEDAED1CF3}"/>
              </a:ext>
            </a:extLst>
          </p:cNvPr>
          <p:cNvSpPr/>
          <p:nvPr/>
        </p:nvSpPr>
        <p:spPr>
          <a:xfrm>
            <a:off x="9090422" y="7247622"/>
            <a:ext cx="8256588" cy="5772784"/>
          </a:xfrm>
          <a:prstGeom prst="roundRect">
            <a:avLst>
              <a:gd name="adj" fmla="val 6061"/>
            </a:avLst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9">
            <a:extLst>
              <a:ext uri="{FF2B5EF4-FFF2-40B4-BE49-F238E27FC236}">
                <a16:creationId xmlns:a16="http://schemas.microsoft.com/office/drawing/2014/main" id="{12758DE0-3500-D191-C1EF-E09491D48CDF}"/>
              </a:ext>
            </a:extLst>
          </p:cNvPr>
          <p:cNvSpPr/>
          <p:nvPr/>
        </p:nvSpPr>
        <p:spPr>
          <a:xfrm>
            <a:off x="9090423" y="13299735"/>
            <a:ext cx="8256588" cy="5772784"/>
          </a:xfrm>
          <a:prstGeom prst="roundRect">
            <a:avLst>
              <a:gd name="adj" fmla="val 6061"/>
            </a:avLst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20">
            <a:extLst>
              <a:ext uri="{FF2B5EF4-FFF2-40B4-BE49-F238E27FC236}">
                <a16:creationId xmlns:a16="http://schemas.microsoft.com/office/drawing/2014/main" id="{2EACEFB3-692B-4FBA-56AF-678759B97DAD}"/>
              </a:ext>
            </a:extLst>
          </p:cNvPr>
          <p:cNvSpPr/>
          <p:nvPr/>
        </p:nvSpPr>
        <p:spPr>
          <a:xfrm>
            <a:off x="17599819" y="7247622"/>
            <a:ext cx="8256588" cy="11824897"/>
          </a:xfrm>
          <a:prstGeom prst="roundRect">
            <a:avLst>
              <a:gd name="adj" fmla="val 6061"/>
            </a:avLst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21">
            <a:extLst>
              <a:ext uri="{FF2B5EF4-FFF2-40B4-BE49-F238E27FC236}">
                <a16:creationId xmlns:a16="http://schemas.microsoft.com/office/drawing/2014/main" id="{BA3EC491-EE87-F27F-80BE-934C3C9CFFC5}"/>
              </a:ext>
            </a:extLst>
          </p:cNvPr>
          <p:cNvSpPr/>
          <p:nvPr/>
        </p:nvSpPr>
        <p:spPr>
          <a:xfrm>
            <a:off x="26109216" y="7247622"/>
            <a:ext cx="8256588" cy="5772784"/>
          </a:xfrm>
          <a:prstGeom prst="roundRect">
            <a:avLst>
              <a:gd name="adj" fmla="val 6061"/>
            </a:avLst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22">
            <a:extLst>
              <a:ext uri="{FF2B5EF4-FFF2-40B4-BE49-F238E27FC236}">
                <a16:creationId xmlns:a16="http://schemas.microsoft.com/office/drawing/2014/main" id="{6EBB33C4-A34D-8A59-AB6C-9F26308832D5}"/>
              </a:ext>
            </a:extLst>
          </p:cNvPr>
          <p:cNvSpPr/>
          <p:nvPr/>
        </p:nvSpPr>
        <p:spPr>
          <a:xfrm>
            <a:off x="26109215" y="13299735"/>
            <a:ext cx="8256588" cy="5772784"/>
          </a:xfrm>
          <a:prstGeom prst="roundRect">
            <a:avLst>
              <a:gd name="adj" fmla="val 6061"/>
            </a:avLst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23">
            <a:extLst>
              <a:ext uri="{FF2B5EF4-FFF2-40B4-BE49-F238E27FC236}">
                <a16:creationId xmlns:a16="http://schemas.microsoft.com/office/drawing/2014/main" id="{B296F2A5-46BF-1840-4A54-BFA571921DE7}"/>
              </a:ext>
            </a:extLst>
          </p:cNvPr>
          <p:cNvSpPr/>
          <p:nvPr/>
        </p:nvSpPr>
        <p:spPr>
          <a:xfrm>
            <a:off x="34618612" y="7247622"/>
            <a:ext cx="8256588" cy="11824897"/>
          </a:xfrm>
          <a:prstGeom prst="roundRect">
            <a:avLst>
              <a:gd name="adj" fmla="val 6061"/>
            </a:avLst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24">
            <a:extLst>
              <a:ext uri="{FF2B5EF4-FFF2-40B4-BE49-F238E27FC236}">
                <a16:creationId xmlns:a16="http://schemas.microsoft.com/office/drawing/2014/main" id="{1EE1E514-37E0-6B75-DA00-AF070D2572D3}"/>
              </a:ext>
            </a:extLst>
          </p:cNvPr>
          <p:cNvSpPr/>
          <p:nvPr/>
        </p:nvSpPr>
        <p:spPr>
          <a:xfrm>
            <a:off x="581025" y="19405601"/>
            <a:ext cx="21047075" cy="4554832"/>
          </a:xfrm>
          <a:prstGeom prst="roundRect">
            <a:avLst>
              <a:gd name="adj" fmla="val 6061"/>
            </a:avLst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25">
            <a:extLst>
              <a:ext uri="{FF2B5EF4-FFF2-40B4-BE49-F238E27FC236}">
                <a16:creationId xmlns:a16="http://schemas.microsoft.com/office/drawing/2014/main" id="{86B1E353-D911-4218-F0C2-DF43849A4D90}"/>
              </a:ext>
            </a:extLst>
          </p:cNvPr>
          <p:cNvSpPr/>
          <p:nvPr/>
        </p:nvSpPr>
        <p:spPr>
          <a:xfrm>
            <a:off x="21897977" y="19405601"/>
            <a:ext cx="20977224" cy="4554832"/>
          </a:xfrm>
          <a:prstGeom prst="roundRect">
            <a:avLst>
              <a:gd name="adj" fmla="val 6061"/>
            </a:avLst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19F027-D450-8B49-8041-0B3B4798F6C3}"/>
              </a:ext>
            </a:extLst>
          </p:cNvPr>
          <p:cNvSpPr txBox="1"/>
          <p:nvPr/>
        </p:nvSpPr>
        <p:spPr>
          <a:xfrm>
            <a:off x="22322309" y="7508725"/>
            <a:ext cx="3352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ارزش پیشنهادی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334F7A-B621-4114-BD87-83BDA9C5B3AE}"/>
              </a:ext>
            </a:extLst>
          </p:cNvPr>
          <p:cNvSpPr txBox="1"/>
          <p:nvPr/>
        </p:nvSpPr>
        <p:spPr>
          <a:xfrm>
            <a:off x="30728122" y="7508727"/>
            <a:ext cx="3316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ارتباط با مشتری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4D2E59-A85A-735C-397F-D52E4CDBF23E}"/>
              </a:ext>
            </a:extLst>
          </p:cNvPr>
          <p:cNvSpPr txBox="1"/>
          <p:nvPr/>
        </p:nvSpPr>
        <p:spPr>
          <a:xfrm>
            <a:off x="39161453" y="7508726"/>
            <a:ext cx="30251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بخش مشتریان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568350-B89D-E8A4-6171-6DE42769B5D4}"/>
              </a:ext>
            </a:extLst>
          </p:cNvPr>
          <p:cNvSpPr txBox="1"/>
          <p:nvPr/>
        </p:nvSpPr>
        <p:spPr>
          <a:xfrm>
            <a:off x="14443410" y="13692212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منابع کلیدی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7E782E-B536-ADDD-E772-29A31AA36EDF}"/>
              </a:ext>
            </a:extLst>
          </p:cNvPr>
          <p:cNvSpPr txBox="1"/>
          <p:nvPr/>
        </p:nvSpPr>
        <p:spPr>
          <a:xfrm>
            <a:off x="30761785" y="13692213"/>
            <a:ext cx="3283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کانال های توزیع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5" name="Text Box 1059">
            <a:extLst>
              <a:ext uri="{FF2B5EF4-FFF2-40B4-BE49-F238E27FC236}">
                <a16:creationId xmlns:a16="http://schemas.microsoft.com/office/drawing/2014/main" id="{856F4166-2EA3-5DF6-B2F8-B6D90D764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768" y="3608051"/>
            <a:ext cx="3276599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182880" rIns="182880" bIns="18288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a-IR" sz="88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عنوان طرح</a:t>
            </a:r>
          </a:p>
          <a:p>
            <a:pPr algn="ctr"/>
            <a:r>
              <a:rPr lang="fa-IR" sz="44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نویسندگان طرح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003681D0-E3E5-C39C-1A6D-728645EEE0E5}"/>
              </a:ext>
            </a:extLst>
          </p:cNvPr>
          <p:cNvSpPr/>
          <p:nvPr/>
        </p:nvSpPr>
        <p:spPr>
          <a:xfrm>
            <a:off x="862260" y="2831840"/>
            <a:ext cx="2743200" cy="28218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54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تصویر نویسنده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568350-B89D-E8A4-6171-6DE42769B5D4}"/>
              </a:ext>
            </a:extLst>
          </p:cNvPr>
          <p:cNvSpPr txBox="1"/>
          <p:nvPr/>
        </p:nvSpPr>
        <p:spPr>
          <a:xfrm>
            <a:off x="13218716" y="7509166"/>
            <a:ext cx="3799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فعالیت های کلیدی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Bahnschrift SemiBold SemiConden" panose="020B0502040204020203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568350-B89D-E8A4-6171-6DE42769B5D4}"/>
              </a:ext>
            </a:extLst>
          </p:cNvPr>
          <p:cNvSpPr txBox="1"/>
          <p:nvPr/>
        </p:nvSpPr>
        <p:spPr>
          <a:xfrm>
            <a:off x="5229657" y="7508724"/>
            <a:ext cx="29306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شرکای کلیدی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568350-B89D-E8A4-6171-6DE42769B5D4}"/>
              </a:ext>
            </a:extLst>
          </p:cNvPr>
          <p:cNvSpPr txBox="1"/>
          <p:nvPr/>
        </p:nvSpPr>
        <p:spPr>
          <a:xfrm>
            <a:off x="39313141" y="19790321"/>
            <a:ext cx="3058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جریان درآمدی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568350-B89D-E8A4-6171-6DE42769B5D4}"/>
              </a:ext>
            </a:extLst>
          </p:cNvPr>
          <p:cNvSpPr txBox="1"/>
          <p:nvPr/>
        </p:nvSpPr>
        <p:spPr>
          <a:xfrm>
            <a:off x="17347011" y="19790320"/>
            <a:ext cx="3326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ساختار هزینه ها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4D2E59-A85A-735C-397F-D52E4CDBF23E}"/>
              </a:ext>
            </a:extLst>
          </p:cNvPr>
          <p:cNvSpPr txBox="1"/>
          <p:nvPr/>
        </p:nvSpPr>
        <p:spPr>
          <a:xfrm>
            <a:off x="30180363" y="4208214"/>
            <a:ext cx="418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کد: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29657" y="1711570"/>
            <a:ext cx="21761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400" b="1" dirty="0">
                <a:solidFill>
                  <a:schemeClr val="accent2">
                    <a:lumMod val="75000"/>
                  </a:schemeClr>
                </a:solidFill>
              </a:rPr>
              <a:t>کمیته تحقیقات و فناوری دانشجویی دانشگاه علوم پزشکی قم با همکاری کلان منطقه 6 برگزار میکند:</a:t>
            </a:r>
          </a:p>
          <a:p>
            <a:pPr algn="ctr" rtl="1"/>
            <a:r>
              <a:rPr lang="fa-IR" sz="4400" dirty="0">
                <a:solidFill>
                  <a:schemeClr val="accent2">
                    <a:lumMod val="75000"/>
                  </a:schemeClr>
                </a:solidFill>
              </a:rPr>
              <a:t>ا</a:t>
            </a:r>
            <a:r>
              <a:rPr lang="ar-SA" sz="4400" b="1" dirty="0">
                <a:solidFill>
                  <a:schemeClr val="accent2">
                    <a:lumMod val="75000"/>
                  </a:schemeClr>
                </a:solidFill>
              </a:rPr>
              <a:t>ولین کنگره دانشجویی پژوهش و فناوری دکتر کاظمی آشتیانی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7" name="Picture 4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3246" r="6520" b="3896"/>
          <a:stretch/>
        </p:blipFill>
        <p:spPr bwMode="auto">
          <a:xfrm>
            <a:off x="28882660" y="1306064"/>
            <a:ext cx="2979580" cy="2771598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2" b="6320"/>
          <a:stretch/>
        </p:blipFill>
        <p:spPr bwMode="auto">
          <a:xfrm>
            <a:off x="37249766" y="186443"/>
            <a:ext cx="5913831" cy="6262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AAE5F-5D8E-4A5E-A565-1CBB03249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554" y="1025129"/>
            <a:ext cx="3783106" cy="37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60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1772</TotalTime>
  <Words>57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</vt:lpstr>
      <vt:lpstr>Bahnschrift SemiBold SemiConden</vt:lpstr>
      <vt:lpstr>Georgia</vt:lpstr>
      <vt:lpstr>Trebuchet MS</vt:lpstr>
      <vt:lpstr>Wingdings 2</vt:lpstr>
      <vt:lpstr>Urban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GreenPoster</dc:creator>
  <cp:lastModifiedBy>reyhaneh motaghi</cp:lastModifiedBy>
  <cp:revision>194</cp:revision>
  <dcterms:created xsi:type="dcterms:W3CDTF">2018-04-09T07:28:08Z</dcterms:created>
  <dcterms:modified xsi:type="dcterms:W3CDTF">2025-09-02T13:00:33Z</dcterms:modified>
</cp:coreProperties>
</file>