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1"/>
  </p:sldMasterIdLst>
  <p:sldIdLst>
    <p:sldId id="256" r:id="rId2"/>
  </p:sldIdLst>
  <p:sldSz cx="43526075" cy="24414163"/>
  <p:notesSz cx="9144000" cy="6858000"/>
  <p:defaultTextStyle>
    <a:defPPr>
      <a:defRPr lang="en-US"/>
    </a:defPPr>
    <a:lvl1pPr marL="0" algn="l" defTabSz="3085460" rtl="0" eaLnBrk="1" latinLnBrk="0" hangingPunct="1">
      <a:defRPr sz="6074" kern="1200">
        <a:solidFill>
          <a:schemeClr val="tx1"/>
        </a:solidFill>
        <a:latin typeface="+mn-lt"/>
        <a:ea typeface="+mn-ea"/>
        <a:cs typeface="+mn-cs"/>
      </a:defRPr>
    </a:lvl1pPr>
    <a:lvl2pPr marL="1542730" algn="l" defTabSz="3085460" rtl="0" eaLnBrk="1" latinLnBrk="0" hangingPunct="1">
      <a:defRPr sz="6074" kern="1200">
        <a:solidFill>
          <a:schemeClr val="tx1"/>
        </a:solidFill>
        <a:latin typeface="+mn-lt"/>
        <a:ea typeface="+mn-ea"/>
        <a:cs typeface="+mn-cs"/>
      </a:defRPr>
    </a:lvl2pPr>
    <a:lvl3pPr marL="3085460" algn="l" defTabSz="3085460" rtl="0" eaLnBrk="1" latinLnBrk="0" hangingPunct="1">
      <a:defRPr sz="6074" kern="1200">
        <a:solidFill>
          <a:schemeClr val="tx1"/>
        </a:solidFill>
        <a:latin typeface="+mn-lt"/>
        <a:ea typeface="+mn-ea"/>
        <a:cs typeface="+mn-cs"/>
      </a:defRPr>
    </a:lvl3pPr>
    <a:lvl4pPr marL="4628190" algn="l" defTabSz="3085460" rtl="0" eaLnBrk="1" latinLnBrk="0" hangingPunct="1">
      <a:defRPr sz="6074" kern="1200">
        <a:solidFill>
          <a:schemeClr val="tx1"/>
        </a:solidFill>
        <a:latin typeface="+mn-lt"/>
        <a:ea typeface="+mn-ea"/>
        <a:cs typeface="+mn-cs"/>
      </a:defRPr>
    </a:lvl4pPr>
    <a:lvl5pPr marL="6170920" algn="l" defTabSz="3085460" rtl="0" eaLnBrk="1" latinLnBrk="0" hangingPunct="1">
      <a:defRPr sz="6074" kern="1200">
        <a:solidFill>
          <a:schemeClr val="tx1"/>
        </a:solidFill>
        <a:latin typeface="+mn-lt"/>
        <a:ea typeface="+mn-ea"/>
        <a:cs typeface="+mn-cs"/>
      </a:defRPr>
    </a:lvl5pPr>
    <a:lvl6pPr marL="7713650" algn="l" defTabSz="3085460" rtl="0" eaLnBrk="1" latinLnBrk="0" hangingPunct="1">
      <a:defRPr sz="6074" kern="1200">
        <a:solidFill>
          <a:schemeClr val="tx1"/>
        </a:solidFill>
        <a:latin typeface="+mn-lt"/>
        <a:ea typeface="+mn-ea"/>
        <a:cs typeface="+mn-cs"/>
      </a:defRPr>
    </a:lvl6pPr>
    <a:lvl7pPr marL="9256380" algn="l" defTabSz="3085460" rtl="0" eaLnBrk="1" latinLnBrk="0" hangingPunct="1">
      <a:defRPr sz="6074" kern="1200">
        <a:solidFill>
          <a:schemeClr val="tx1"/>
        </a:solidFill>
        <a:latin typeface="+mn-lt"/>
        <a:ea typeface="+mn-ea"/>
        <a:cs typeface="+mn-cs"/>
      </a:defRPr>
    </a:lvl7pPr>
    <a:lvl8pPr marL="10799110" algn="l" defTabSz="3085460" rtl="0" eaLnBrk="1" latinLnBrk="0" hangingPunct="1">
      <a:defRPr sz="6074" kern="1200">
        <a:solidFill>
          <a:schemeClr val="tx1"/>
        </a:solidFill>
        <a:latin typeface="+mn-lt"/>
        <a:ea typeface="+mn-ea"/>
        <a:cs typeface="+mn-cs"/>
      </a:defRPr>
    </a:lvl8pPr>
    <a:lvl9pPr marL="12341840" algn="l" defTabSz="3085460" rtl="0" eaLnBrk="1" latinLnBrk="0" hangingPunct="1">
      <a:defRPr sz="607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90" userDrawn="1">
          <p15:clr>
            <a:srgbClr val="A4A3A4"/>
          </p15:clr>
        </p15:guide>
        <p15:guide id="2" pos="137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DDA703"/>
    <a:srgbClr val="1C3158"/>
    <a:srgbClr val="BF9206"/>
    <a:srgbClr val="051920"/>
    <a:srgbClr val="015F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0669" autoAdjust="0"/>
  </p:normalViewPr>
  <p:slideViewPr>
    <p:cSldViewPr snapToGrid="0">
      <p:cViewPr varScale="1">
        <p:scale>
          <a:sx n="24" d="100"/>
          <a:sy n="24" d="100"/>
        </p:scale>
        <p:origin x="658" y="91"/>
      </p:cViewPr>
      <p:guideLst>
        <p:guide orient="horz" pos="7690"/>
        <p:guide pos="137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0760" y="3995560"/>
            <a:ext cx="32644556" cy="8499746"/>
          </a:xfrm>
        </p:spPr>
        <p:txBody>
          <a:bodyPr anchor="b"/>
          <a:lstStyle>
            <a:lvl1pPr algn="ctr">
              <a:defRPr sz="21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0760" y="12823089"/>
            <a:ext cx="32644556" cy="5894436"/>
          </a:xfrm>
        </p:spPr>
        <p:txBody>
          <a:bodyPr/>
          <a:lstStyle>
            <a:lvl1pPr marL="0" indent="0" algn="ctr">
              <a:buNone/>
              <a:defRPr sz="8544"/>
            </a:lvl1pPr>
            <a:lvl2pPr marL="1627632" indent="0" algn="ctr">
              <a:buNone/>
              <a:defRPr sz="7120"/>
            </a:lvl2pPr>
            <a:lvl3pPr marL="3255264" indent="0" algn="ctr">
              <a:buNone/>
              <a:defRPr sz="6408"/>
            </a:lvl3pPr>
            <a:lvl4pPr marL="4882896" indent="0" algn="ctr">
              <a:buNone/>
              <a:defRPr sz="5696"/>
            </a:lvl4pPr>
            <a:lvl5pPr marL="6510528" indent="0" algn="ctr">
              <a:buNone/>
              <a:defRPr sz="5696"/>
            </a:lvl5pPr>
            <a:lvl6pPr marL="8138160" indent="0" algn="ctr">
              <a:buNone/>
              <a:defRPr sz="5696"/>
            </a:lvl6pPr>
            <a:lvl7pPr marL="9765792" indent="0" algn="ctr">
              <a:buNone/>
              <a:defRPr sz="5696"/>
            </a:lvl7pPr>
            <a:lvl8pPr marL="11393424" indent="0" algn="ctr">
              <a:buNone/>
              <a:defRPr sz="5696"/>
            </a:lvl8pPr>
            <a:lvl9pPr marL="13021056" indent="0" algn="ctr">
              <a:buNone/>
              <a:defRPr sz="569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0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5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148347" y="1299828"/>
            <a:ext cx="9385310" cy="206898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92418" y="1299828"/>
            <a:ext cx="27611854" cy="20689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3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0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9748" y="6086590"/>
            <a:ext cx="37541240" cy="10155612"/>
          </a:xfrm>
        </p:spPr>
        <p:txBody>
          <a:bodyPr anchor="b"/>
          <a:lstStyle>
            <a:lvl1pPr>
              <a:defRPr sz="21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48" y="16338278"/>
            <a:ext cx="37541240" cy="5340596"/>
          </a:xfrm>
        </p:spPr>
        <p:txBody>
          <a:bodyPr/>
          <a:lstStyle>
            <a:lvl1pPr marL="0" indent="0">
              <a:buNone/>
              <a:defRPr sz="8544">
                <a:solidFill>
                  <a:schemeClr val="tx1">
                    <a:tint val="75000"/>
                  </a:schemeClr>
                </a:solidFill>
              </a:defRPr>
            </a:lvl1pPr>
            <a:lvl2pPr marL="1627632" indent="0">
              <a:buNone/>
              <a:defRPr sz="7120">
                <a:solidFill>
                  <a:schemeClr val="tx1">
                    <a:tint val="75000"/>
                  </a:schemeClr>
                </a:solidFill>
              </a:defRPr>
            </a:lvl2pPr>
            <a:lvl3pPr marL="3255264" indent="0">
              <a:buNone/>
              <a:defRPr sz="6408">
                <a:solidFill>
                  <a:schemeClr val="tx1">
                    <a:tint val="75000"/>
                  </a:schemeClr>
                </a:solidFill>
              </a:defRPr>
            </a:lvl3pPr>
            <a:lvl4pPr marL="4882896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4pPr>
            <a:lvl5pPr marL="6510528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5pPr>
            <a:lvl6pPr marL="8138160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6pPr>
            <a:lvl7pPr marL="9765792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7pPr>
            <a:lvl8pPr marL="11393424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8pPr>
            <a:lvl9pPr marL="13021056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7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92418" y="6499141"/>
            <a:ext cx="18498582" cy="154905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35075" y="6499141"/>
            <a:ext cx="18498582" cy="154905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99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087" y="1299830"/>
            <a:ext cx="37541240" cy="471894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8089" y="5984862"/>
            <a:ext cx="18413568" cy="2933089"/>
          </a:xfrm>
        </p:spPr>
        <p:txBody>
          <a:bodyPr anchor="b"/>
          <a:lstStyle>
            <a:lvl1pPr marL="0" indent="0">
              <a:buNone/>
              <a:defRPr sz="8544" b="1"/>
            </a:lvl1pPr>
            <a:lvl2pPr marL="1627632" indent="0">
              <a:buNone/>
              <a:defRPr sz="7120" b="1"/>
            </a:lvl2pPr>
            <a:lvl3pPr marL="3255264" indent="0">
              <a:buNone/>
              <a:defRPr sz="6408" b="1"/>
            </a:lvl3pPr>
            <a:lvl4pPr marL="4882896" indent="0">
              <a:buNone/>
              <a:defRPr sz="5696" b="1"/>
            </a:lvl4pPr>
            <a:lvl5pPr marL="6510528" indent="0">
              <a:buNone/>
              <a:defRPr sz="5696" b="1"/>
            </a:lvl5pPr>
            <a:lvl6pPr marL="8138160" indent="0">
              <a:buNone/>
              <a:defRPr sz="5696" b="1"/>
            </a:lvl6pPr>
            <a:lvl7pPr marL="9765792" indent="0">
              <a:buNone/>
              <a:defRPr sz="5696" b="1"/>
            </a:lvl7pPr>
            <a:lvl8pPr marL="11393424" indent="0">
              <a:buNone/>
              <a:defRPr sz="5696" b="1"/>
            </a:lvl8pPr>
            <a:lvl9pPr marL="13021056" indent="0">
              <a:buNone/>
              <a:defRPr sz="569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98089" y="8917951"/>
            <a:ext cx="18413568" cy="13116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035076" y="5984862"/>
            <a:ext cx="18504251" cy="2933089"/>
          </a:xfrm>
        </p:spPr>
        <p:txBody>
          <a:bodyPr anchor="b"/>
          <a:lstStyle>
            <a:lvl1pPr marL="0" indent="0">
              <a:buNone/>
              <a:defRPr sz="8544" b="1"/>
            </a:lvl1pPr>
            <a:lvl2pPr marL="1627632" indent="0">
              <a:buNone/>
              <a:defRPr sz="7120" b="1"/>
            </a:lvl2pPr>
            <a:lvl3pPr marL="3255264" indent="0">
              <a:buNone/>
              <a:defRPr sz="6408" b="1"/>
            </a:lvl3pPr>
            <a:lvl4pPr marL="4882896" indent="0">
              <a:buNone/>
              <a:defRPr sz="5696" b="1"/>
            </a:lvl4pPr>
            <a:lvl5pPr marL="6510528" indent="0">
              <a:buNone/>
              <a:defRPr sz="5696" b="1"/>
            </a:lvl5pPr>
            <a:lvl6pPr marL="8138160" indent="0">
              <a:buNone/>
              <a:defRPr sz="5696" b="1"/>
            </a:lvl6pPr>
            <a:lvl7pPr marL="9765792" indent="0">
              <a:buNone/>
              <a:defRPr sz="5696" b="1"/>
            </a:lvl7pPr>
            <a:lvl8pPr marL="11393424" indent="0">
              <a:buNone/>
              <a:defRPr sz="5696" b="1"/>
            </a:lvl8pPr>
            <a:lvl9pPr marL="13021056" indent="0">
              <a:buNone/>
              <a:defRPr sz="569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035076" y="8917951"/>
            <a:ext cx="18504251" cy="13116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0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4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6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089" y="1627611"/>
            <a:ext cx="14038291" cy="5696638"/>
          </a:xfrm>
        </p:spPr>
        <p:txBody>
          <a:bodyPr anchor="b"/>
          <a:lstStyle>
            <a:lvl1pPr>
              <a:defRPr sz="113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4251" y="3515189"/>
            <a:ext cx="22035075" cy="17349880"/>
          </a:xfrm>
        </p:spPr>
        <p:txBody>
          <a:bodyPr/>
          <a:lstStyle>
            <a:lvl1pPr>
              <a:defRPr sz="11392"/>
            </a:lvl1pPr>
            <a:lvl2pPr>
              <a:defRPr sz="9968"/>
            </a:lvl2pPr>
            <a:lvl3pPr>
              <a:defRPr sz="8544"/>
            </a:lvl3pPr>
            <a:lvl4pPr>
              <a:defRPr sz="7120"/>
            </a:lvl4pPr>
            <a:lvl5pPr>
              <a:defRPr sz="7120"/>
            </a:lvl5pPr>
            <a:lvl6pPr>
              <a:defRPr sz="7120"/>
            </a:lvl6pPr>
            <a:lvl7pPr>
              <a:defRPr sz="7120"/>
            </a:lvl7pPr>
            <a:lvl8pPr>
              <a:defRPr sz="7120"/>
            </a:lvl8pPr>
            <a:lvl9pPr>
              <a:defRPr sz="712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8089" y="7324249"/>
            <a:ext cx="14038291" cy="13569077"/>
          </a:xfrm>
        </p:spPr>
        <p:txBody>
          <a:bodyPr/>
          <a:lstStyle>
            <a:lvl1pPr marL="0" indent="0">
              <a:buNone/>
              <a:defRPr sz="5696"/>
            </a:lvl1pPr>
            <a:lvl2pPr marL="1627632" indent="0">
              <a:buNone/>
              <a:defRPr sz="4984"/>
            </a:lvl2pPr>
            <a:lvl3pPr marL="3255264" indent="0">
              <a:buNone/>
              <a:defRPr sz="4272"/>
            </a:lvl3pPr>
            <a:lvl4pPr marL="4882896" indent="0">
              <a:buNone/>
              <a:defRPr sz="3560"/>
            </a:lvl4pPr>
            <a:lvl5pPr marL="6510528" indent="0">
              <a:buNone/>
              <a:defRPr sz="3560"/>
            </a:lvl5pPr>
            <a:lvl6pPr marL="8138160" indent="0">
              <a:buNone/>
              <a:defRPr sz="3560"/>
            </a:lvl6pPr>
            <a:lvl7pPr marL="9765792" indent="0">
              <a:buNone/>
              <a:defRPr sz="3560"/>
            </a:lvl7pPr>
            <a:lvl8pPr marL="11393424" indent="0">
              <a:buNone/>
              <a:defRPr sz="3560"/>
            </a:lvl8pPr>
            <a:lvl9pPr marL="13021056" indent="0">
              <a:buNone/>
              <a:defRPr sz="356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07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089" y="1627611"/>
            <a:ext cx="14038291" cy="5696638"/>
          </a:xfrm>
        </p:spPr>
        <p:txBody>
          <a:bodyPr anchor="b"/>
          <a:lstStyle>
            <a:lvl1pPr>
              <a:defRPr sz="113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504251" y="3515189"/>
            <a:ext cx="22035075" cy="17349880"/>
          </a:xfrm>
        </p:spPr>
        <p:txBody>
          <a:bodyPr/>
          <a:lstStyle>
            <a:lvl1pPr marL="0" indent="0">
              <a:buNone/>
              <a:defRPr sz="11392"/>
            </a:lvl1pPr>
            <a:lvl2pPr marL="1627632" indent="0">
              <a:buNone/>
              <a:defRPr sz="9968"/>
            </a:lvl2pPr>
            <a:lvl3pPr marL="3255264" indent="0">
              <a:buNone/>
              <a:defRPr sz="8544"/>
            </a:lvl3pPr>
            <a:lvl4pPr marL="4882896" indent="0">
              <a:buNone/>
              <a:defRPr sz="7120"/>
            </a:lvl4pPr>
            <a:lvl5pPr marL="6510528" indent="0">
              <a:buNone/>
              <a:defRPr sz="7120"/>
            </a:lvl5pPr>
            <a:lvl6pPr marL="8138160" indent="0">
              <a:buNone/>
              <a:defRPr sz="7120"/>
            </a:lvl6pPr>
            <a:lvl7pPr marL="9765792" indent="0">
              <a:buNone/>
              <a:defRPr sz="7120"/>
            </a:lvl7pPr>
            <a:lvl8pPr marL="11393424" indent="0">
              <a:buNone/>
              <a:defRPr sz="7120"/>
            </a:lvl8pPr>
            <a:lvl9pPr marL="13021056" indent="0">
              <a:buNone/>
              <a:defRPr sz="712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8089" y="7324249"/>
            <a:ext cx="14038291" cy="13569077"/>
          </a:xfrm>
        </p:spPr>
        <p:txBody>
          <a:bodyPr/>
          <a:lstStyle>
            <a:lvl1pPr marL="0" indent="0">
              <a:buNone/>
              <a:defRPr sz="5696"/>
            </a:lvl1pPr>
            <a:lvl2pPr marL="1627632" indent="0">
              <a:buNone/>
              <a:defRPr sz="4984"/>
            </a:lvl2pPr>
            <a:lvl3pPr marL="3255264" indent="0">
              <a:buNone/>
              <a:defRPr sz="4272"/>
            </a:lvl3pPr>
            <a:lvl4pPr marL="4882896" indent="0">
              <a:buNone/>
              <a:defRPr sz="3560"/>
            </a:lvl4pPr>
            <a:lvl5pPr marL="6510528" indent="0">
              <a:buNone/>
              <a:defRPr sz="3560"/>
            </a:lvl5pPr>
            <a:lvl6pPr marL="8138160" indent="0">
              <a:buNone/>
              <a:defRPr sz="3560"/>
            </a:lvl6pPr>
            <a:lvl7pPr marL="9765792" indent="0">
              <a:buNone/>
              <a:defRPr sz="3560"/>
            </a:lvl7pPr>
            <a:lvl8pPr marL="11393424" indent="0">
              <a:buNone/>
              <a:defRPr sz="3560"/>
            </a:lvl8pPr>
            <a:lvl9pPr marL="13021056" indent="0">
              <a:buNone/>
              <a:defRPr sz="356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0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92418" y="1299830"/>
            <a:ext cx="37541240" cy="4718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2418" y="6499141"/>
            <a:ext cx="37541240" cy="15490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92418" y="22628314"/>
            <a:ext cx="9793367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5BFE5-32FC-43EE-B228-023E40A467C7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18013" y="22628314"/>
            <a:ext cx="14690050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740290" y="22628314"/>
            <a:ext cx="9793367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23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l" defTabSz="3255264" rtl="0" eaLnBrk="1" latinLnBrk="0" hangingPunct="1">
        <a:lnSpc>
          <a:spcPct val="90000"/>
        </a:lnSpc>
        <a:spcBef>
          <a:spcPct val="0"/>
        </a:spcBef>
        <a:buNone/>
        <a:defRPr sz="156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3816" indent="-813816" algn="l" defTabSz="3255264" rtl="0" eaLnBrk="1" latinLnBrk="0" hangingPunct="1">
        <a:lnSpc>
          <a:spcPct val="90000"/>
        </a:lnSpc>
        <a:spcBef>
          <a:spcPts val="3560"/>
        </a:spcBef>
        <a:buFont typeface="Arial" panose="020B0604020202020204" pitchFamily="34" charset="0"/>
        <a:buChar char="•"/>
        <a:defRPr sz="9968" kern="1200">
          <a:solidFill>
            <a:schemeClr val="tx1"/>
          </a:solidFill>
          <a:latin typeface="+mn-lt"/>
          <a:ea typeface="+mn-ea"/>
          <a:cs typeface="+mn-cs"/>
        </a:defRPr>
      </a:lvl1pPr>
      <a:lvl2pPr marL="2441448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8544" kern="1200">
          <a:solidFill>
            <a:schemeClr val="tx1"/>
          </a:solidFill>
          <a:latin typeface="+mn-lt"/>
          <a:ea typeface="+mn-ea"/>
          <a:cs typeface="+mn-cs"/>
        </a:defRPr>
      </a:lvl2pPr>
      <a:lvl3pPr marL="4069080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7120" kern="1200">
          <a:solidFill>
            <a:schemeClr val="tx1"/>
          </a:solidFill>
          <a:latin typeface="+mn-lt"/>
          <a:ea typeface="+mn-ea"/>
          <a:cs typeface="+mn-cs"/>
        </a:defRPr>
      </a:lvl3pPr>
      <a:lvl4pPr marL="5696712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4pPr>
      <a:lvl5pPr marL="7324344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5pPr>
      <a:lvl6pPr marL="8951976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6pPr>
      <a:lvl7pPr marL="10579608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7pPr>
      <a:lvl8pPr marL="12207240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8pPr>
      <a:lvl9pPr marL="13834872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1pPr>
      <a:lvl2pPr marL="1627632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2pPr>
      <a:lvl3pPr marL="3255264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3pPr>
      <a:lvl4pPr marL="4882896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4pPr>
      <a:lvl5pPr marL="6510528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5pPr>
      <a:lvl6pPr marL="8138160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6pPr>
      <a:lvl7pPr marL="9765792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7pPr>
      <a:lvl8pPr marL="11393424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8pPr>
      <a:lvl9pPr marL="13021056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A816E61-C41C-F4C1-AFA5-1071E07C796F}"/>
              </a:ext>
            </a:extLst>
          </p:cNvPr>
          <p:cNvSpPr txBox="1"/>
          <p:nvPr/>
        </p:nvSpPr>
        <p:spPr>
          <a:xfrm>
            <a:off x="859527" y="5858626"/>
            <a:ext cx="41582809" cy="4550762"/>
          </a:xfrm>
          <a:prstGeom prst="roundRect">
            <a:avLst>
              <a:gd name="adj" fmla="val 9699"/>
            </a:avLst>
          </a:prstGeom>
          <a:solidFill>
            <a:schemeClr val="accent4">
              <a:lumMod val="60000"/>
              <a:lumOff val="40000"/>
              <a:alpha val="5098"/>
            </a:schemeClr>
          </a:solidFill>
          <a:ln w="12700">
            <a:solidFill>
              <a:srgbClr val="1C3158"/>
            </a:solidFill>
          </a:ln>
        </p:spPr>
        <p:txBody>
          <a:bodyPr wrap="square" lIns="274320" tIns="274320" rIns="274320" bIns="182880" rtlCol="0">
            <a:sp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Egestas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accumsan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nisi</a:t>
            </a:r>
          </a:p>
          <a:p>
            <a:pPr algn="ctr">
              <a:spcBef>
                <a:spcPts val="1500"/>
              </a:spcBef>
              <a:spcAft>
                <a:spcPts val="1500"/>
              </a:spcAft>
            </a:pPr>
            <a:r>
              <a:rPr lang="en-US" sz="3200" b="1" dirty="0">
                <a:solidFill>
                  <a:srgbClr val="015F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 Name Family </a:t>
            </a:r>
            <a:r>
              <a:rPr lang="en-US" sz="3200" b="1" baseline="30000" dirty="0">
                <a:solidFill>
                  <a:srgbClr val="015F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>
                <a:solidFill>
                  <a:srgbClr val="015F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℗ Name Family </a:t>
            </a:r>
            <a:r>
              <a:rPr lang="en-US" sz="3200" b="1" baseline="30000" dirty="0">
                <a:solidFill>
                  <a:srgbClr val="015F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015F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Name Family </a:t>
            </a:r>
            <a:r>
              <a:rPr lang="en-US" sz="3200" b="1" baseline="30000" dirty="0">
                <a:solidFill>
                  <a:srgbClr val="015F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ctr">
              <a:spcAft>
                <a:spcPts val="1500"/>
              </a:spcAft>
            </a:pPr>
            <a:r>
              <a:rPr lang="en-US" sz="2800" dirty="0">
                <a:cs typeface="Times New Roman" panose="02020603050405020304" pitchFamily="18" charset="0"/>
              </a:rPr>
              <a:t>1) Lorem ipsum dolor sit </a:t>
            </a:r>
            <a:r>
              <a:rPr lang="en-US" sz="2800" dirty="0" err="1">
                <a:cs typeface="Times New Roman" panose="02020603050405020304" pitchFamily="18" charset="0"/>
              </a:rPr>
              <a:t>amet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consectetur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adipiscing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, sed do </a:t>
            </a:r>
            <a:r>
              <a:rPr lang="en-US" sz="2800" dirty="0" err="1">
                <a:cs typeface="Times New Roman" panose="02020603050405020304" pitchFamily="18" charset="0"/>
              </a:rPr>
              <a:t>eiusmod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tempor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incididunt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ut</a:t>
            </a:r>
            <a:r>
              <a:rPr lang="en-US" sz="2800" dirty="0">
                <a:cs typeface="Times New Roman" panose="02020603050405020304" pitchFamily="18" charset="0"/>
              </a:rPr>
              <a:t> labore et dolore magna </a:t>
            </a:r>
            <a:r>
              <a:rPr lang="en-US" sz="2800" dirty="0" err="1">
                <a:cs typeface="Times New Roman" panose="02020603050405020304" pitchFamily="18" charset="0"/>
              </a:rPr>
              <a:t>aliqua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purus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viverra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accumsan</a:t>
            </a:r>
            <a:r>
              <a:rPr lang="fa-IR" sz="2800" dirty="0">
                <a:cs typeface="Times New Roman" panose="02020603050405020304" pitchFamily="18" charset="0"/>
              </a:rPr>
              <a:t>  </a:t>
            </a:r>
            <a:r>
              <a:rPr lang="en-US" sz="2800" dirty="0">
                <a:cs typeface="Times New Roman" panose="02020603050405020304" pitchFamily="18" charset="0"/>
              </a:rPr>
              <a:t>2) Lorem ipsum dolor sit </a:t>
            </a:r>
            <a:r>
              <a:rPr lang="en-US" sz="2800" dirty="0" err="1">
                <a:cs typeface="Times New Roman" panose="02020603050405020304" pitchFamily="18" charset="0"/>
              </a:rPr>
              <a:t>amet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consectetur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adipiscing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, sed do </a:t>
            </a:r>
            <a:r>
              <a:rPr lang="en-US" sz="2800" dirty="0" err="1">
                <a:cs typeface="Times New Roman" panose="02020603050405020304" pitchFamily="18" charset="0"/>
              </a:rPr>
              <a:t>eiusmod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tempor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incididunt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ut</a:t>
            </a:r>
            <a:r>
              <a:rPr lang="en-US" sz="2800" dirty="0">
                <a:cs typeface="Times New Roman" panose="02020603050405020304" pitchFamily="18" charset="0"/>
              </a:rPr>
              <a:t> labore et dolore magna </a:t>
            </a:r>
            <a:r>
              <a:rPr lang="en-US" sz="2800" dirty="0" err="1">
                <a:cs typeface="Times New Roman" panose="02020603050405020304" pitchFamily="18" charset="0"/>
              </a:rPr>
              <a:t>aliqua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purus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viverra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accumsan</a:t>
            </a:r>
            <a:r>
              <a:rPr lang="fa-IR" sz="2800" dirty="0">
                <a:cs typeface="Times New Roman" panose="02020603050405020304" pitchFamily="18" charset="0"/>
              </a:rPr>
              <a:t>  </a:t>
            </a:r>
            <a:r>
              <a:rPr lang="en-US" sz="2800" dirty="0">
                <a:cs typeface="Times New Roman" panose="02020603050405020304" pitchFamily="18" charset="0"/>
              </a:rPr>
              <a:t>3) Lorem ipsum dolor sit </a:t>
            </a:r>
            <a:r>
              <a:rPr lang="en-US" sz="2800" dirty="0" err="1">
                <a:cs typeface="Times New Roman" panose="02020603050405020304" pitchFamily="18" charset="0"/>
              </a:rPr>
              <a:t>amet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consectetur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adipiscing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, sed do </a:t>
            </a:r>
            <a:r>
              <a:rPr lang="en-US" sz="2800" dirty="0" err="1">
                <a:cs typeface="Times New Roman" panose="02020603050405020304" pitchFamily="18" charset="0"/>
              </a:rPr>
              <a:t>eiusmod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tempor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incididunt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ut</a:t>
            </a:r>
            <a:r>
              <a:rPr lang="en-US" sz="2800" dirty="0">
                <a:cs typeface="Times New Roman" panose="02020603050405020304" pitchFamily="18" charset="0"/>
              </a:rPr>
              <a:t> labore et dolore magna </a:t>
            </a:r>
            <a:r>
              <a:rPr lang="en-US" sz="2800" dirty="0" err="1">
                <a:cs typeface="Times New Roman" panose="02020603050405020304" pitchFamily="18" charset="0"/>
              </a:rPr>
              <a:t>aliqua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purus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viverra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accumsan</a:t>
            </a:r>
            <a:endParaRPr lang="en-US" sz="2800" dirty="0"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solidFill>
                  <a:srgbClr val="015F73"/>
                </a:solidFill>
                <a:cs typeface="Times New Roman" panose="02020603050405020304" pitchFamily="18" charset="0"/>
              </a:rPr>
              <a:t>Email@gmail.com    09112234455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F19463-CAB6-B8F2-17FF-317809FAEA41}"/>
              </a:ext>
            </a:extLst>
          </p:cNvPr>
          <p:cNvSpPr txBox="1"/>
          <p:nvPr/>
        </p:nvSpPr>
        <p:spPr>
          <a:xfrm>
            <a:off x="38595300" y="3467100"/>
            <a:ext cx="3873498" cy="1027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>
                <a:solidFill>
                  <a:schemeClr val="bg1"/>
                </a:solidFill>
              </a:rPr>
              <a:t>G-0000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2B724D-30AB-8435-B293-C1D870795043}"/>
              </a:ext>
            </a:extLst>
          </p:cNvPr>
          <p:cNvSpPr txBox="1"/>
          <p:nvPr/>
        </p:nvSpPr>
        <p:spPr>
          <a:xfrm>
            <a:off x="1083732" y="10755051"/>
            <a:ext cx="20468327" cy="3813274"/>
          </a:xfrm>
          <a:prstGeom prst="roundRect">
            <a:avLst>
              <a:gd name="adj" fmla="val 13108"/>
            </a:avLst>
          </a:prstGeom>
          <a:solidFill>
            <a:schemeClr val="accent4">
              <a:lumMod val="60000"/>
              <a:lumOff val="40000"/>
              <a:alpha val="5098"/>
            </a:schemeClr>
          </a:solidFill>
          <a:ln w="12700">
            <a:solidFill>
              <a:srgbClr val="1C3158"/>
            </a:solidFill>
          </a:ln>
        </p:spPr>
        <p:txBody>
          <a:bodyPr wrap="square" lIns="274320" tIns="274320" rIns="274320" bIns="27432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400" b="1" dirty="0">
                <a:solidFill>
                  <a:srgbClr val="015F73"/>
                </a:solidFill>
                <a:cs typeface="Times New Roman" panose="02020603050405020304" pitchFamily="18" charset="0"/>
              </a:rPr>
              <a:t>Introduction</a:t>
            </a:r>
            <a:endParaRPr lang="en-US" sz="4800" b="1" dirty="0">
              <a:solidFill>
                <a:srgbClr val="015F73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cs typeface="Times New Roman" panose="02020603050405020304" pitchFamily="18" charset="0"/>
              </a:rPr>
              <a:t>Lorem ipsum dolor sit </a:t>
            </a:r>
            <a:r>
              <a:rPr lang="en-US" sz="2800" dirty="0" err="1">
                <a:cs typeface="Times New Roman" panose="02020603050405020304" pitchFamily="18" charset="0"/>
              </a:rPr>
              <a:t>amet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consectetur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adipiscing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, sed do </a:t>
            </a:r>
            <a:r>
              <a:rPr lang="en-US" sz="2800" dirty="0" err="1">
                <a:cs typeface="Times New Roman" panose="02020603050405020304" pitchFamily="18" charset="0"/>
              </a:rPr>
              <a:t>eiusmod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tempor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incididunt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ut</a:t>
            </a:r>
            <a:r>
              <a:rPr lang="en-US" sz="2800" dirty="0">
                <a:cs typeface="Times New Roman" panose="02020603050405020304" pitchFamily="18" charset="0"/>
              </a:rPr>
              <a:t> labore et dolore magna </a:t>
            </a:r>
            <a:r>
              <a:rPr lang="en-US" sz="2800" dirty="0" err="1">
                <a:cs typeface="Times New Roman" panose="02020603050405020304" pitchFamily="18" charset="0"/>
              </a:rPr>
              <a:t>aliqua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purus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viverra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accumsan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nisl</a:t>
            </a:r>
            <a:r>
              <a:rPr lang="en-US" sz="2800" dirty="0">
                <a:cs typeface="Times New Roman" panose="02020603050405020304" pitchFamily="18" charset="0"/>
              </a:rPr>
              <a:t> nisi </a:t>
            </a:r>
            <a:r>
              <a:rPr lang="en-US" sz="2800" dirty="0" err="1">
                <a:cs typeface="Times New Roman" panose="02020603050405020304" pitchFamily="18" charset="0"/>
              </a:rPr>
              <a:t>Arcu</a:t>
            </a:r>
            <a:r>
              <a:rPr lang="en-US" sz="2800" dirty="0">
                <a:cs typeface="Times New Roman" panose="02020603050405020304" pitchFamily="18" charset="0"/>
              </a:rPr>
              <a:t> cursus vitae </a:t>
            </a:r>
            <a:r>
              <a:rPr lang="en-US" sz="2800" dirty="0" err="1">
                <a:cs typeface="Times New Roman" panose="02020603050405020304" pitchFamily="18" charset="0"/>
              </a:rPr>
              <a:t>congue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mauris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rhoncus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aenean</a:t>
            </a:r>
            <a:r>
              <a:rPr lang="en-US" sz="2800" dirty="0">
                <a:cs typeface="Times New Roman" panose="02020603050405020304" pitchFamily="18" charset="0"/>
              </a:rPr>
              <a:t> vel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scelerisque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erat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imperdiet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euismod</a:t>
            </a:r>
            <a:r>
              <a:rPr lang="en-US" sz="2800" dirty="0">
                <a:cs typeface="Times New Roman" panose="02020603050405020304" pitchFamily="18" charset="0"/>
              </a:rPr>
              <a:t> nisi porta lorem </a:t>
            </a:r>
            <a:r>
              <a:rPr lang="en-US" sz="2800" dirty="0" err="1">
                <a:cs typeface="Times New Roman" panose="02020603050405020304" pitchFamily="18" charset="0"/>
              </a:rPr>
              <a:t>mollis</a:t>
            </a:r>
            <a:r>
              <a:rPr lang="en-US" sz="2800" dirty="0">
                <a:cs typeface="Times New Roman" panose="02020603050405020304" pitchFamily="18" charset="0"/>
              </a:rPr>
              <a:t> Morbi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velit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morbi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tincidunt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ornare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massa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6076433-FE41-74AD-B9D4-4BFED7DE8539}"/>
              </a:ext>
            </a:extLst>
          </p:cNvPr>
          <p:cNvSpPr txBox="1"/>
          <p:nvPr/>
        </p:nvSpPr>
        <p:spPr>
          <a:xfrm>
            <a:off x="21974010" y="10654380"/>
            <a:ext cx="20468327" cy="3881735"/>
          </a:xfrm>
          <a:prstGeom prst="roundRect">
            <a:avLst>
              <a:gd name="adj" fmla="val 15270"/>
            </a:avLst>
          </a:prstGeom>
          <a:solidFill>
            <a:schemeClr val="accent4">
              <a:lumMod val="60000"/>
              <a:lumOff val="40000"/>
              <a:alpha val="5098"/>
            </a:schemeClr>
          </a:solidFill>
          <a:ln w="12700">
            <a:solidFill>
              <a:srgbClr val="1C3158"/>
            </a:solidFill>
          </a:ln>
        </p:spPr>
        <p:txBody>
          <a:bodyPr wrap="square" lIns="274320" tIns="274320" rIns="274320" bIns="27432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400" b="1" dirty="0">
                <a:solidFill>
                  <a:srgbClr val="015F73"/>
                </a:solidFill>
                <a:cs typeface="Times New Roman" panose="02020603050405020304" pitchFamily="18" charset="0"/>
              </a:rPr>
              <a:t>Discussion</a:t>
            </a:r>
            <a:endParaRPr lang="en-US" sz="4800" b="1" dirty="0">
              <a:solidFill>
                <a:srgbClr val="015F73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cs typeface="Times New Roman" panose="02020603050405020304" pitchFamily="18" charset="0"/>
              </a:rPr>
              <a:t>Lorem ipsum dolor sit </a:t>
            </a:r>
            <a:r>
              <a:rPr lang="en-US" sz="2800" dirty="0" err="1">
                <a:cs typeface="Times New Roman" panose="02020603050405020304" pitchFamily="18" charset="0"/>
              </a:rPr>
              <a:t>amet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consectetur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adipiscing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, sed do </a:t>
            </a:r>
            <a:r>
              <a:rPr lang="en-US" sz="2800" dirty="0" err="1">
                <a:cs typeface="Times New Roman" panose="02020603050405020304" pitchFamily="18" charset="0"/>
              </a:rPr>
              <a:t>eiusmod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tempor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incididunt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ut</a:t>
            </a:r>
            <a:r>
              <a:rPr lang="en-US" sz="2800" dirty="0">
                <a:cs typeface="Times New Roman" panose="02020603050405020304" pitchFamily="18" charset="0"/>
              </a:rPr>
              <a:t> labore et dolore magna </a:t>
            </a:r>
            <a:r>
              <a:rPr lang="en-US" sz="2800" dirty="0" err="1">
                <a:cs typeface="Times New Roman" panose="02020603050405020304" pitchFamily="18" charset="0"/>
              </a:rPr>
              <a:t>aliqua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purus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viverra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accumsan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nisl</a:t>
            </a:r>
            <a:r>
              <a:rPr lang="en-US" sz="2800" dirty="0">
                <a:cs typeface="Times New Roman" panose="02020603050405020304" pitchFamily="18" charset="0"/>
              </a:rPr>
              <a:t> nisi </a:t>
            </a:r>
            <a:r>
              <a:rPr lang="en-US" sz="2800" dirty="0" err="1">
                <a:cs typeface="Times New Roman" panose="02020603050405020304" pitchFamily="18" charset="0"/>
              </a:rPr>
              <a:t>Arcu</a:t>
            </a:r>
            <a:r>
              <a:rPr lang="en-US" sz="2800" dirty="0">
                <a:cs typeface="Times New Roman" panose="02020603050405020304" pitchFamily="18" charset="0"/>
              </a:rPr>
              <a:t> cursus vitae </a:t>
            </a:r>
            <a:r>
              <a:rPr lang="en-US" sz="2800" dirty="0" err="1">
                <a:cs typeface="Times New Roman" panose="02020603050405020304" pitchFamily="18" charset="0"/>
              </a:rPr>
              <a:t>congue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mauris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rhoncus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aenean</a:t>
            </a:r>
            <a:r>
              <a:rPr lang="en-US" sz="2800" dirty="0">
                <a:cs typeface="Times New Roman" panose="02020603050405020304" pitchFamily="18" charset="0"/>
              </a:rPr>
              <a:t> vel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scelerisque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erat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imperdiet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euismod</a:t>
            </a:r>
            <a:r>
              <a:rPr lang="en-US" sz="2800" dirty="0">
                <a:cs typeface="Times New Roman" panose="02020603050405020304" pitchFamily="18" charset="0"/>
              </a:rPr>
              <a:t> nisi porta lorem </a:t>
            </a:r>
            <a:r>
              <a:rPr lang="en-US" sz="2800" dirty="0" err="1">
                <a:cs typeface="Times New Roman" panose="02020603050405020304" pitchFamily="18" charset="0"/>
              </a:rPr>
              <a:t>mollis</a:t>
            </a:r>
            <a:r>
              <a:rPr lang="en-US" sz="2800" dirty="0">
                <a:cs typeface="Times New Roman" panose="02020603050405020304" pitchFamily="18" charset="0"/>
              </a:rPr>
              <a:t> Morbi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velit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morbi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tincidunt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ornare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massa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3C10229-2DAA-E312-7C37-AE6E21863199}"/>
              </a:ext>
            </a:extLst>
          </p:cNvPr>
          <p:cNvSpPr txBox="1"/>
          <p:nvPr/>
        </p:nvSpPr>
        <p:spPr>
          <a:xfrm>
            <a:off x="1083733" y="15132553"/>
            <a:ext cx="20468327" cy="3813274"/>
          </a:xfrm>
          <a:prstGeom prst="roundRect">
            <a:avLst>
              <a:gd name="adj" fmla="val 13108"/>
            </a:avLst>
          </a:prstGeom>
          <a:solidFill>
            <a:schemeClr val="accent4">
              <a:lumMod val="60000"/>
              <a:lumOff val="40000"/>
              <a:alpha val="5098"/>
            </a:schemeClr>
          </a:solidFill>
          <a:ln w="12700">
            <a:solidFill>
              <a:srgbClr val="1C3158"/>
            </a:solidFill>
          </a:ln>
        </p:spPr>
        <p:txBody>
          <a:bodyPr wrap="square" lIns="274320" tIns="274320" rIns="274320" bIns="27432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400" b="1" dirty="0">
                <a:solidFill>
                  <a:srgbClr val="015F73"/>
                </a:solidFill>
                <a:cs typeface="Times New Roman" panose="02020603050405020304" pitchFamily="18" charset="0"/>
              </a:rPr>
              <a:t>Method</a:t>
            </a:r>
            <a:endParaRPr lang="en-US" sz="4800" b="1" dirty="0">
              <a:solidFill>
                <a:srgbClr val="015F73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cs typeface="Times New Roman" panose="02020603050405020304" pitchFamily="18" charset="0"/>
              </a:rPr>
              <a:t>Lorem ipsum dolor sit </a:t>
            </a:r>
            <a:r>
              <a:rPr lang="en-US" sz="2800" dirty="0" err="1">
                <a:cs typeface="Times New Roman" panose="02020603050405020304" pitchFamily="18" charset="0"/>
              </a:rPr>
              <a:t>amet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consectetur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adipiscing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, sed do </a:t>
            </a:r>
            <a:r>
              <a:rPr lang="en-US" sz="2800" dirty="0" err="1">
                <a:cs typeface="Times New Roman" panose="02020603050405020304" pitchFamily="18" charset="0"/>
              </a:rPr>
              <a:t>eiusmod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tempor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incididunt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ut</a:t>
            </a:r>
            <a:r>
              <a:rPr lang="en-US" sz="2800" dirty="0">
                <a:cs typeface="Times New Roman" panose="02020603050405020304" pitchFamily="18" charset="0"/>
              </a:rPr>
              <a:t> labore et dolore magna </a:t>
            </a:r>
            <a:r>
              <a:rPr lang="en-US" sz="2800" dirty="0" err="1">
                <a:cs typeface="Times New Roman" panose="02020603050405020304" pitchFamily="18" charset="0"/>
              </a:rPr>
              <a:t>aliqua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purus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viverra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accumsan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nisl</a:t>
            </a:r>
            <a:r>
              <a:rPr lang="en-US" sz="2800" dirty="0">
                <a:cs typeface="Times New Roman" panose="02020603050405020304" pitchFamily="18" charset="0"/>
              </a:rPr>
              <a:t> nisi </a:t>
            </a:r>
            <a:r>
              <a:rPr lang="en-US" sz="2800" dirty="0" err="1">
                <a:cs typeface="Times New Roman" panose="02020603050405020304" pitchFamily="18" charset="0"/>
              </a:rPr>
              <a:t>Arcu</a:t>
            </a:r>
            <a:r>
              <a:rPr lang="en-US" sz="2800" dirty="0">
                <a:cs typeface="Times New Roman" panose="02020603050405020304" pitchFamily="18" charset="0"/>
              </a:rPr>
              <a:t> cursus vitae </a:t>
            </a:r>
            <a:r>
              <a:rPr lang="en-US" sz="2800" dirty="0" err="1">
                <a:cs typeface="Times New Roman" panose="02020603050405020304" pitchFamily="18" charset="0"/>
              </a:rPr>
              <a:t>congue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mauris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rhoncus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aenean</a:t>
            </a:r>
            <a:r>
              <a:rPr lang="en-US" sz="2800" dirty="0">
                <a:cs typeface="Times New Roman" panose="02020603050405020304" pitchFamily="18" charset="0"/>
              </a:rPr>
              <a:t> vel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scelerisque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erat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imperdiet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euismod</a:t>
            </a:r>
            <a:r>
              <a:rPr lang="en-US" sz="2800" dirty="0">
                <a:cs typeface="Times New Roman" panose="02020603050405020304" pitchFamily="18" charset="0"/>
              </a:rPr>
              <a:t> nisi porta lorem </a:t>
            </a:r>
            <a:r>
              <a:rPr lang="en-US" sz="2800" dirty="0" err="1">
                <a:cs typeface="Times New Roman" panose="02020603050405020304" pitchFamily="18" charset="0"/>
              </a:rPr>
              <a:t>mollis</a:t>
            </a:r>
            <a:r>
              <a:rPr lang="en-US" sz="2800" dirty="0">
                <a:cs typeface="Times New Roman" panose="02020603050405020304" pitchFamily="18" charset="0"/>
              </a:rPr>
              <a:t> Morbi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velit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morbi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tincidunt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ornare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massa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3FD18AE-30F7-4C4C-34C3-E9C526D50E21}"/>
              </a:ext>
            </a:extLst>
          </p:cNvPr>
          <p:cNvSpPr txBox="1"/>
          <p:nvPr/>
        </p:nvSpPr>
        <p:spPr>
          <a:xfrm>
            <a:off x="21974010" y="15132553"/>
            <a:ext cx="20468327" cy="3813274"/>
          </a:xfrm>
          <a:prstGeom prst="roundRect">
            <a:avLst>
              <a:gd name="adj" fmla="val 13108"/>
            </a:avLst>
          </a:prstGeom>
          <a:solidFill>
            <a:srgbClr val="FFC000">
              <a:alpha val="5098"/>
            </a:srgbClr>
          </a:solidFill>
          <a:ln w="12700">
            <a:solidFill>
              <a:srgbClr val="1C3158"/>
            </a:solidFill>
          </a:ln>
        </p:spPr>
        <p:txBody>
          <a:bodyPr wrap="square" lIns="274320" tIns="274320" rIns="274320" bIns="27432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400" b="1" dirty="0">
                <a:solidFill>
                  <a:srgbClr val="015F73"/>
                </a:solidFill>
                <a:cs typeface="Times New Roman" panose="02020603050405020304" pitchFamily="18" charset="0"/>
              </a:rPr>
              <a:t>Conclusion</a:t>
            </a:r>
            <a:endParaRPr lang="en-US" sz="4800" b="1" dirty="0">
              <a:solidFill>
                <a:srgbClr val="015F73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cs typeface="Times New Roman" panose="02020603050405020304" pitchFamily="18" charset="0"/>
              </a:rPr>
              <a:t>Lorem ipsum dolor sit </a:t>
            </a:r>
            <a:r>
              <a:rPr lang="en-US" sz="2800" dirty="0" err="1">
                <a:cs typeface="Times New Roman" panose="02020603050405020304" pitchFamily="18" charset="0"/>
              </a:rPr>
              <a:t>amet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consectetur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adipiscing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, sed do </a:t>
            </a:r>
            <a:r>
              <a:rPr lang="en-US" sz="2800" dirty="0" err="1">
                <a:cs typeface="Times New Roman" panose="02020603050405020304" pitchFamily="18" charset="0"/>
              </a:rPr>
              <a:t>eiusmod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tempor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incididunt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ut</a:t>
            </a:r>
            <a:r>
              <a:rPr lang="en-US" sz="2800" dirty="0">
                <a:cs typeface="Times New Roman" panose="02020603050405020304" pitchFamily="18" charset="0"/>
              </a:rPr>
              <a:t> labore et dolore magna </a:t>
            </a:r>
            <a:r>
              <a:rPr lang="en-US" sz="2800" dirty="0" err="1">
                <a:cs typeface="Times New Roman" panose="02020603050405020304" pitchFamily="18" charset="0"/>
              </a:rPr>
              <a:t>aliqua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purus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viverra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accumsan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nisl</a:t>
            </a:r>
            <a:r>
              <a:rPr lang="en-US" sz="2800" dirty="0">
                <a:cs typeface="Times New Roman" panose="02020603050405020304" pitchFamily="18" charset="0"/>
              </a:rPr>
              <a:t> nisi </a:t>
            </a:r>
            <a:r>
              <a:rPr lang="en-US" sz="2800" dirty="0" err="1">
                <a:cs typeface="Times New Roman" panose="02020603050405020304" pitchFamily="18" charset="0"/>
              </a:rPr>
              <a:t>Arcu</a:t>
            </a:r>
            <a:r>
              <a:rPr lang="en-US" sz="2800" dirty="0">
                <a:cs typeface="Times New Roman" panose="02020603050405020304" pitchFamily="18" charset="0"/>
              </a:rPr>
              <a:t> cursus vitae </a:t>
            </a:r>
            <a:r>
              <a:rPr lang="en-US" sz="2800" dirty="0" err="1">
                <a:cs typeface="Times New Roman" panose="02020603050405020304" pitchFamily="18" charset="0"/>
              </a:rPr>
              <a:t>congue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mauris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rhoncus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aenean</a:t>
            </a:r>
            <a:r>
              <a:rPr lang="en-US" sz="2800" dirty="0">
                <a:cs typeface="Times New Roman" panose="02020603050405020304" pitchFamily="18" charset="0"/>
              </a:rPr>
              <a:t> vel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scelerisque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erat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imperdiet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euismod</a:t>
            </a:r>
            <a:r>
              <a:rPr lang="en-US" sz="2800" dirty="0">
                <a:cs typeface="Times New Roman" panose="02020603050405020304" pitchFamily="18" charset="0"/>
              </a:rPr>
              <a:t> nisi porta lorem </a:t>
            </a:r>
            <a:r>
              <a:rPr lang="en-US" sz="2800" dirty="0" err="1">
                <a:cs typeface="Times New Roman" panose="02020603050405020304" pitchFamily="18" charset="0"/>
              </a:rPr>
              <a:t>mollis</a:t>
            </a:r>
            <a:r>
              <a:rPr lang="en-US" sz="2800" dirty="0">
                <a:cs typeface="Times New Roman" panose="02020603050405020304" pitchFamily="18" charset="0"/>
              </a:rPr>
              <a:t> Morbi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velit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morbi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tincidunt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ornare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massa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D71FF7-FECA-7ADC-2BA8-CCF97F20D26F}"/>
              </a:ext>
            </a:extLst>
          </p:cNvPr>
          <p:cNvSpPr txBox="1"/>
          <p:nvPr/>
        </p:nvSpPr>
        <p:spPr>
          <a:xfrm>
            <a:off x="1110194" y="19576861"/>
            <a:ext cx="20468327" cy="3813274"/>
          </a:xfrm>
          <a:prstGeom prst="roundRect">
            <a:avLst>
              <a:gd name="adj" fmla="val 13108"/>
            </a:avLst>
          </a:prstGeom>
          <a:solidFill>
            <a:schemeClr val="accent4">
              <a:lumMod val="60000"/>
              <a:lumOff val="40000"/>
              <a:alpha val="5098"/>
            </a:schemeClr>
          </a:solidFill>
          <a:ln w="12700">
            <a:solidFill>
              <a:srgbClr val="1C3158"/>
            </a:solidFill>
          </a:ln>
        </p:spPr>
        <p:txBody>
          <a:bodyPr wrap="square" lIns="274320" tIns="274320" rIns="274320" bIns="27432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400" b="1" dirty="0">
                <a:solidFill>
                  <a:srgbClr val="015F73"/>
                </a:solidFill>
                <a:cs typeface="Times New Roman" panose="02020603050405020304" pitchFamily="18" charset="0"/>
              </a:rPr>
              <a:t>Result</a:t>
            </a:r>
            <a:endParaRPr lang="en-US" sz="4800" b="1" dirty="0">
              <a:solidFill>
                <a:srgbClr val="015F73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cs typeface="Times New Roman" panose="02020603050405020304" pitchFamily="18" charset="0"/>
              </a:rPr>
              <a:t>Lorem ipsum dolor sit </a:t>
            </a:r>
            <a:r>
              <a:rPr lang="en-US" sz="2800" dirty="0" err="1">
                <a:cs typeface="Times New Roman" panose="02020603050405020304" pitchFamily="18" charset="0"/>
              </a:rPr>
              <a:t>amet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consectetur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adipiscing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, sed do </a:t>
            </a:r>
            <a:r>
              <a:rPr lang="en-US" sz="2800" dirty="0" err="1">
                <a:cs typeface="Times New Roman" panose="02020603050405020304" pitchFamily="18" charset="0"/>
              </a:rPr>
              <a:t>eiusmod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tempor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incididunt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ut</a:t>
            </a:r>
            <a:r>
              <a:rPr lang="en-US" sz="2800" dirty="0">
                <a:cs typeface="Times New Roman" panose="02020603050405020304" pitchFamily="18" charset="0"/>
              </a:rPr>
              <a:t> labore et dolore magna </a:t>
            </a:r>
            <a:r>
              <a:rPr lang="en-US" sz="2800" dirty="0" err="1">
                <a:cs typeface="Times New Roman" panose="02020603050405020304" pitchFamily="18" charset="0"/>
              </a:rPr>
              <a:t>aliqua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purus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viverra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accumsan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nisl</a:t>
            </a:r>
            <a:r>
              <a:rPr lang="en-US" sz="2800" dirty="0">
                <a:cs typeface="Times New Roman" panose="02020603050405020304" pitchFamily="18" charset="0"/>
              </a:rPr>
              <a:t> nisi </a:t>
            </a:r>
            <a:r>
              <a:rPr lang="en-US" sz="2800" dirty="0" err="1">
                <a:cs typeface="Times New Roman" panose="02020603050405020304" pitchFamily="18" charset="0"/>
              </a:rPr>
              <a:t>Arcu</a:t>
            </a:r>
            <a:r>
              <a:rPr lang="en-US" sz="2800" dirty="0">
                <a:cs typeface="Times New Roman" panose="02020603050405020304" pitchFamily="18" charset="0"/>
              </a:rPr>
              <a:t> cursus vitae </a:t>
            </a:r>
            <a:r>
              <a:rPr lang="en-US" sz="2800" dirty="0" err="1">
                <a:cs typeface="Times New Roman" panose="02020603050405020304" pitchFamily="18" charset="0"/>
              </a:rPr>
              <a:t>congue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mauris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rhoncus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aenean</a:t>
            </a:r>
            <a:r>
              <a:rPr lang="en-US" sz="2800" dirty="0">
                <a:cs typeface="Times New Roman" panose="02020603050405020304" pitchFamily="18" charset="0"/>
              </a:rPr>
              <a:t> vel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scelerisque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erat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imperdiet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euismod</a:t>
            </a:r>
            <a:r>
              <a:rPr lang="en-US" sz="2800" dirty="0">
                <a:cs typeface="Times New Roman" panose="02020603050405020304" pitchFamily="18" charset="0"/>
              </a:rPr>
              <a:t> nisi porta lorem </a:t>
            </a:r>
            <a:r>
              <a:rPr lang="en-US" sz="2800" dirty="0" err="1">
                <a:cs typeface="Times New Roman" panose="02020603050405020304" pitchFamily="18" charset="0"/>
              </a:rPr>
              <a:t>mollis</a:t>
            </a:r>
            <a:r>
              <a:rPr lang="en-US" sz="2800" dirty="0">
                <a:cs typeface="Times New Roman" panose="02020603050405020304" pitchFamily="18" charset="0"/>
              </a:rPr>
              <a:t> Morbi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velit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morbi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tincidunt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ornare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massa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EBBAE8A-C8DB-84B9-7705-F92C83292917}"/>
              </a:ext>
            </a:extLst>
          </p:cNvPr>
          <p:cNvSpPr txBox="1"/>
          <p:nvPr/>
        </p:nvSpPr>
        <p:spPr>
          <a:xfrm>
            <a:off x="22000471" y="19576861"/>
            <a:ext cx="20468327" cy="3813274"/>
          </a:xfrm>
          <a:prstGeom prst="roundRect">
            <a:avLst>
              <a:gd name="adj" fmla="val 13108"/>
            </a:avLst>
          </a:prstGeom>
          <a:solidFill>
            <a:schemeClr val="accent4">
              <a:lumMod val="60000"/>
              <a:lumOff val="40000"/>
              <a:alpha val="5098"/>
            </a:schemeClr>
          </a:solidFill>
          <a:ln w="12700">
            <a:solidFill>
              <a:srgbClr val="1C3158"/>
            </a:solidFill>
          </a:ln>
        </p:spPr>
        <p:txBody>
          <a:bodyPr wrap="square" lIns="274320" tIns="274320" rIns="274320" bIns="27432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400" b="1" dirty="0">
                <a:solidFill>
                  <a:srgbClr val="015F73"/>
                </a:solidFill>
                <a:cs typeface="Times New Roman" panose="02020603050405020304" pitchFamily="18" charset="0"/>
              </a:rPr>
              <a:t>References </a:t>
            </a:r>
            <a:r>
              <a:rPr lang="en-US" sz="3200" dirty="0">
                <a:solidFill>
                  <a:srgbClr val="015F73"/>
                </a:solidFill>
                <a:cs typeface="Times New Roman" panose="02020603050405020304" pitchFamily="18" charset="0"/>
              </a:rPr>
              <a:t>(Maximum 3 References)</a:t>
            </a:r>
            <a:endParaRPr lang="en-US" sz="3600" dirty="0">
              <a:solidFill>
                <a:srgbClr val="015F73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cs typeface="Times New Roman" panose="02020603050405020304" pitchFamily="18" charset="0"/>
              </a:rPr>
              <a:t>Lorem ipsum dolor sit </a:t>
            </a:r>
            <a:r>
              <a:rPr lang="en-US" sz="2800" dirty="0" err="1">
                <a:cs typeface="Times New Roman" panose="02020603050405020304" pitchFamily="18" charset="0"/>
              </a:rPr>
              <a:t>amet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consectetur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adipiscing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, sed do </a:t>
            </a:r>
            <a:r>
              <a:rPr lang="en-US" sz="2800" dirty="0" err="1">
                <a:cs typeface="Times New Roman" panose="02020603050405020304" pitchFamily="18" charset="0"/>
              </a:rPr>
              <a:t>eiusmod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tempor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incididunt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ut</a:t>
            </a:r>
            <a:r>
              <a:rPr lang="en-US" sz="2800" dirty="0">
                <a:cs typeface="Times New Roman" panose="02020603050405020304" pitchFamily="18" charset="0"/>
              </a:rPr>
              <a:t> labore et dolore magna </a:t>
            </a:r>
            <a:r>
              <a:rPr lang="en-US" sz="2800" dirty="0" err="1">
                <a:cs typeface="Times New Roman" panose="02020603050405020304" pitchFamily="18" charset="0"/>
              </a:rPr>
              <a:t>aliqua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purus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viverra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accumsan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nisl</a:t>
            </a:r>
            <a:r>
              <a:rPr lang="en-US" sz="2800" dirty="0">
                <a:cs typeface="Times New Roman" panose="02020603050405020304" pitchFamily="18" charset="0"/>
              </a:rPr>
              <a:t> nisi </a:t>
            </a:r>
            <a:r>
              <a:rPr lang="en-US" sz="2800" dirty="0" err="1">
                <a:cs typeface="Times New Roman" panose="02020603050405020304" pitchFamily="18" charset="0"/>
              </a:rPr>
              <a:t>Arcu</a:t>
            </a:r>
            <a:r>
              <a:rPr lang="en-US" sz="2800" dirty="0">
                <a:cs typeface="Times New Roman" panose="02020603050405020304" pitchFamily="18" charset="0"/>
              </a:rPr>
              <a:t> cursus vitae </a:t>
            </a:r>
            <a:r>
              <a:rPr lang="en-US" sz="2800" dirty="0" err="1">
                <a:cs typeface="Times New Roman" panose="02020603050405020304" pitchFamily="18" charset="0"/>
              </a:rPr>
              <a:t>congue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mauris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rhoncus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aenean</a:t>
            </a:r>
            <a:r>
              <a:rPr lang="en-US" sz="2800" dirty="0">
                <a:cs typeface="Times New Roman" panose="02020603050405020304" pitchFamily="18" charset="0"/>
              </a:rPr>
              <a:t> vel </a:t>
            </a:r>
            <a:r>
              <a:rPr lang="en-US" sz="2800" dirty="0" err="1">
                <a:cs typeface="Times New Roman" panose="02020603050405020304" pitchFamily="18" charset="0"/>
              </a:rPr>
              <a:t>elit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scelerisque</a:t>
            </a:r>
            <a:r>
              <a:rPr lang="en-US" sz="2800" dirty="0"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cs typeface="Times New Roman" panose="02020603050405020304" pitchFamily="18" charset="0"/>
              </a:rPr>
              <a:t>egestas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erat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imperdiet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euismod</a:t>
            </a:r>
            <a:r>
              <a:rPr lang="en-US" sz="2800" dirty="0">
                <a:cs typeface="Times New Roman" panose="02020603050405020304" pitchFamily="18" charset="0"/>
              </a:rPr>
              <a:t> nisi porta lorem </a:t>
            </a:r>
            <a:r>
              <a:rPr lang="en-US" sz="2800" dirty="0" err="1">
                <a:cs typeface="Times New Roman" panose="02020603050405020304" pitchFamily="18" charset="0"/>
              </a:rPr>
              <a:t>mollis</a:t>
            </a:r>
            <a:r>
              <a:rPr lang="en-US" sz="2800" dirty="0">
                <a:cs typeface="Times New Roman" panose="02020603050405020304" pitchFamily="18" charset="0"/>
              </a:rPr>
              <a:t> Morbi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velit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ullamcorper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morbi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tincidunt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ornare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massa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eget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tristique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senectus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netus</a:t>
            </a:r>
            <a:r>
              <a:rPr lang="en-US" sz="2800" dirty="0">
                <a:cs typeface="Times New Roman" panose="02020603050405020304" pitchFamily="18" charset="0"/>
              </a:rPr>
              <a:t> Mattis </a:t>
            </a:r>
            <a:r>
              <a:rPr lang="en-US" sz="2800" dirty="0" err="1">
                <a:cs typeface="Times New Roman" panose="02020603050405020304" pitchFamily="18" charset="0"/>
              </a:rPr>
              <a:t>pellentesque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nibh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tortor</a:t>
            </a:r>
            <a:r>
              <a:rPr lang="en-US" sz="2800" dirty="0">
                <a:cs typeface="Times New Roman" panose="02020603050405020304" pitchFamily="18" charset="0"/>
              </a:rPr>
              <a:t> id </a:t>
            </a:r>
            <a:r>
              <a:rPr lang="en-US" sz="2800" dirty="0" err="1">
                <a:cs typeface="Times New Roman" panose="02020603050405020304" pitchFamily="18" charset="0"/>
              </a:rPr>
              <a:t>aliquet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proin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Sapien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faucibus</a:t>
            </a:r>
            <a:r>
              <a:rPr lang="en-US" sz="2800" dirty="0">
                <a:cs typeface="Times New Roman" panose="02020603050405020304" pitchFamily="18" charset="0"/>
              </a:rPr>
              <a:t> et </a:t>
            </a:r>
            <a:r>
              <a:rPr lang="en-US" sz="2800" dirty="0" err="1">
                <a:cs typeface="Times New Roman" panose="02020603050405020304" pitchFamily="18" charset="0"/>
              </a:rPr>
              <a:t>molestie</a:t>
            </a:r>
            <a:r>
              <a:rPr lang="en-US" sz="2800" dirty="0">
                <a:cs typeface="Times New Roman" panose="02020603050405020304" pitchFamily="18" charset="0"/>
              </a:rPr>
              <a:t> ac </a:t>
            </a:r>
            <a:r>
              <a:rPr lang="en-US" sz="2800" dirty="0" err="1">
                <a:cs typeface="Times New Roman" panose="02020603050405020304" pitchFamily="18" charset="0"/>
              </a:rPr>
              <a:t>feugiat</a:t>
            </a:r>
            <a:r>
              <a:rPr lang="en-US" sz="2800" dirty="0">
                <a:cs typeface="Times New Roman" panose="02020603050405020304" pitchFamily="18" charset="0"/>
              </a:rPr>
              <a:t> sed </a:t>
            </a:r>
            <a:r>
              <a:rPr lang="en-US" sz="2800" dirty="0" err="1">
                <a:cs typeface="Times New Roman" panose="02020603050405020304" pitchFamily="18" charset="0"/>
              </a:rPr>
              <a:t>lectus</a:t>
            </a:r>
            <a:r>
              <a:rPr lang="en-US" sz="2800" dirty="0">
                <a:cs typeface="Times New Roman" panose="02020603050405020304" pitchFamily="18" charset="0"/>
              </a:rPr>
              <a:t> vestibulum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9F4EC5A-AB57-443C-BCD8-ED61C27F5182}"/>
              </a:ext>
            </a:extLst>
          </p:cNvPr>
          <p:cNvSpPr>
            <a:spLocks/>
          </p:cNvSpPr>
          <p:nvPr/>
        </p:nvSpPr>
        <p:spPr>
          <a:xfrm>
            <a:off x="-31949" y="-476978"/>
            <a:ext cx="43558024" cy="5446831"/>
          </a:xfrm>
          <a:prstGeom prst="rect">
            <a:avLst/>
          </a:prstGeom>
          <a:solidFill>
            <a:srgbClr val="1C3158">
              <a:alpha val="98824"/>
            </a:srgbClr>
          </a:solidFill>
          <a:ln w="12700" cap="flat" cmpd="sng">
            <a:solidFill>
              <a:srgbClr val="31538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" name="Rounded Rectangle 4">
            <a:extLst>
              <a:ext uri="{FF2B5EF4-FFF2-40B4-BE49-F238E27FC236}">
                <a16:creationId xmlns:a16="http://schemas.microsoft.com/office/drawing/2014/main" id="{41050507-5848-48EF-B853-966175942CBC}"/>
              </a:ext>
            </a:extLst>
          </p:cNvPr>
          <p:cNvSpPr>
            <a:spLocks/>
          </p:cNvSpPr>
          <p:nvPr/>
        </p:nvSpPr>
        <p:spPr>
          <a:xfrm>
            <a:off x="12063842" y="318991"/>
            <a:ext cx="14435668" cy="3505014"/>
          </a:xfrm>
          <a:prstGeom prst="round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Homa" panose="00000400000000000000" pitchFamily="2" charset="-78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0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60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6000" i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60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i="1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60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tudent Congress</a:t>
            </a:r>
            <a:r>
              <a:rPr lang="fa-IR" sz="60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i="1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60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Research and Technology of  Dr. Kazemi Ashtiani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oma" panose="00000400000000000000" pitchFamily="2" charset="-78"/>
              </a:rPr>
              <a:t> </a:t>
            </a:r>
            <a:endParaRPr lang="en-US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4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oma" panose="00000400000000000000" pitchFamily="2" charset="-78"/>
              </a:rPr>
              <a:t> </a:t>
            </a:r>
            <a:endParaRPr lang="en-US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9E36212-90E2-4DBE-9B0F-92986CD94C96}"/>
              </a:ext>
            </a:extLst>
          </p:cNvPr>
          <p:cNvPicPr>
            <a:picLocks/>
          </p:cNvPicPr>
          <p:nvPr/>
        </p:nvPicPr>
        <p:blipFill>
          <a:blip r:embed="rId2" cstate="print"/>
          <a:srcRect/>
          <a:stretch/>
        </p:blipFill>
        <p:spPr>
          <a:xfrm>
            <a:off x="-98113" y="-82053"/>
            <a:ext cx="5019993" cy="427028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B67FAC9-7EDC-4C54-BC20-4E8C19AE5B8E}"/>
              </a:ext>
            </a:extLst>
          </p:cNvPr>
          <p:cNvPicPr>
            <a:picLocks/>
          </p:cNvPicPr>
          <p:nvPr/>
        </p:nvPicPr>
        <p:blipFill>
          <a:blip r:embed="rId3" cstate="print">
            <a:alphaModFix amt="79000"/>
          </a:blip>
          <a:srcRect/>
          <a:stretch/>
        </p:blipFill>
        <p:spPr>
          <a:xfrm>
            <a:off x="40053383" y="156719"/>
            <a:ext cx="3102429" cy="3505014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D585473-4106-4C54-91D7-A9D7B547CA57}"/>
              </a:ext>
            </a:extLst>
          </p:cNvPr>
          <p:cNvSpPr/>
          <p:nvPr/>
        </p:nvSpPr>
        <p:spPr>
          <a:xfrm>
            <a:off x="32234634" y="241149"/>
            <a:ext cx="7084566" cy="11239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Code :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7FA6A192-7BA4-434F-BC53-E889D8D93301}"/>
              </a:ext>
            </a:extLst>
          </p:cNvPr>
          <p:cNvSpPr/>
          <p:nvPr/>
        </p:nvSpPr>
        <p:spPr>
          <a:xfrm>
            <a:off x="28545251" y="1610100"/>
            <a:ext cx="8553263" cy="11937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:</a:t>
            </a:r>
          </a:p>
        </p:txBody>
      </p:sp>
    </p:spTree>
    <p:extLst>
      <p:ext uri="{BB962C8B-B14F-4D97-AF65-F5344CB8AC3E}">
        <p14:creationId xmlns:p14="http://schemas.microsoft.com/office/powerpoint/2010/main" val="3171112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1905</TotalTime>
  <Words>772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GreenPoster</dc:creator>
  <cp:lastModifiedBy>Webhouse</cp:lastModifiedBy>
  <cp:revision>192</cp:revision>
  <dcterms:created xsi:type="dcterms:W3CDTF">2018-04-09T07:28:08Z</dcterms:created>
  <dcterms:modified xsi:type="dcterms:W3CDTF">2025-12-05T10:47:55Z</dcterms:modified>
</cp:coreProperties>
</file>