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11"/>
  </p:notesMasterIdLst>
  <p:sldIdLst>
    <p:sldId id="262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A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152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51666-51DD-48C3-88DC-EB2D7E549360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1F981-34E6-4058-A1E2-9D0E5F049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1060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4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6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433D8-1B13-4CC2-8BAD-0E9F2A36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C8A2F-0025-4975-8FAD-898A540E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761A1-169C-45C0-8EC2-BD12E398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3FEAB3-E212-496B-AA47-DACC9E1F5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0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17176-C752-4CA2-B03D-B808B5E02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018696-379C-4D0D-912D-3B7C77EA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9EABA-BC1B-404A-82DF-24AEB75A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CF051-A396-4D4E-807E-24F67C7E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0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4377D-DCF9-4E6F-9CBB-5E5CEA5CF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F83CB-24FF-4BCE-9B40-C7B61DAB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9C46D-CB5E-4E10-BBBD-1D8789F6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8839F-6DA6-4D38-84B3-89C6ACE4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D567A-5723-456E-A814-8EA3B6492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D3170-6B53-4C75-B263-1D8937D8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FF361-367E-44E7-82E4-3AE95420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8C3E7-2C36-4BAE-BAB5-39246F2A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2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96630-4B3B-40F7-94B7-9A8301984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51828-4202-4405-946E-F16FBD8C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E179A-571D-4B10-A1FB-A1D3ECB2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F6F8B-DFD5-4DB9-BD4A-6FAE3BEE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8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End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2D40C-F593-4EA6-AE94-39F43A4C8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B4F4B-2712-481A-A9A8-9ED40A8C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B4ECD-14CD-4534-B9B2-97698925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DD9B7-CAAC-4CB7-8E45-CFC684B1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40072-3A1B-47C5-9065-0CD2CA621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58D7F-CBBE-441B-ACDB-769BDCF9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D925-EB7A-4F42-A7AB-90472949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BDCBC-32C2-48AF-840D-42DB5D9A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01646-5D00-43F4-B873-53AD0CEDF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BABBB-5305-4F38-A7BE-FC765683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4D853-2B0A-43A1-9C72-7674DCC9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8931-6EF1-46F8-ABAC-F97FE01E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0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32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3CF3D-F6B4-4F4F-9C1A-504F258D6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4773E-0FCF-443D-B1D8-912D7785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82EE-23D6-48AD-A041-D88B5A44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C4B01-22C3-4BFC-A373-169BED36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68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E3B8BF-44ED-4862-A656-365C0ED2C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B425A-7B32-4882-B6D1-8292C5F2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10541-413F-41C4-8BE3-65411FBD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F7167-BA8E-4805-8B2C-DEAD9CEA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4F1B5-6370-2B26-8006-89984A3CF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1284C3-3530-4240-B97F-627FDDAD7C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B5163-FB1D-40BF-BAB9-AE63EBBC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F53D8-0FCF-4D26-B146-CD50FD39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C87A4-1B03-43CB-B8B3-506B51B1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89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B316D-E1BA-4215-B033-BD9E9BCFA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B2D1F2-76DB-47BA-B6E1-BD924A6A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57189-6C9F-4500-95CD-A1835887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048BC-055C-47DF-A2BD-F17D22C3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00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tative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F4E8AC-513B-4A1F-B961-17F105447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44A2B-B2F9-48FD-9483-46EB79915C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429D6-7959-4342-B3C1-F976201C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0C60-4099-4684-9527-EDE0D4B2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D37D5-A16A-4A27-8A65-70D43F8A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ol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6D9E89-3AF9-456B-985C-6BDB9604C6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EDA28-7609-42C2-A5BD-88FC2FC7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CAB25-E448-4912-93F7-A96E437E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BCDEE-DDCD-4D26-AEF9-FFB4C711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6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51D7C-4009-9725-76A0-0951860C3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6B8DA1-8CEA-477C-BEC4-8E68BE91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E87C0-A6ED-4A41-907D-0D6B5E30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FEB1-F214-432D-A641-12881B62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6AFC7-FED7-4540-AC53-3EB29E25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4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AB657-B3B0-42F0-82F1-6C57A2510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73DFA-7648-4882-8DA4-60FBC069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4DA04-2ED7-4AF6-B22A-FF09E41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EC3B4-0BAA-4AD2-88BE-7620BBD2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 &amp; Lim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800EB-836C-42FE-AD62-46127D42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730DB-EEF8-4323-B098-B43C671B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F0599-BBAC-4BBE-90CF-40CB5BCF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04B6B-39FA-42E1-9BD9-83E8200F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3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A7C9F4-86F3-BE79-F9A9-259F58155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4C80CC-4CA4-44EB-9339-FEBEC0914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AB7F3-74AC-4A36-B750-13D7D16E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277C-A59B-4269-BDEA-7221D73A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FA12E-96BD-4105-BA20-E3938ADD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9426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tial &amp; Final Diagno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198A2-1174-4944-BDB8-EA21162FE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0AE7D-00C0-44B1-B765-DB2CE9A1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DD72F-455E-41D0-99C7-2D37931F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A3CC7-496D-4891-ABE5-DEFD57D5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63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 &amp;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BB74D-5DEC-44D1-8E02-895750709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F7F63-5765-4B61-936B-55A88D4A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FE8D1-8F3C-40AA-BE69-6E2849C1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3119A-FC41-4D07-93B4-5B71116C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0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low-UP &amp; Out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4241AF-4246-77A0-9C6D-05425CD34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DB971-92C5-452A-A719-BF2DD43554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9" y="0"/>
            <a:ext cx="12203609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8A632-E705-4CFB-BEA8-DC8F5EA7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53512-9B47-468D-90A5-92AA277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648CF-0193-4B9F-AC06-193E18AC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9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6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26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F57393C-74BB-469F-B13A-0DED0BA023C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47C353-8FB8-428F-8A23-BE09BD2D7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670" y="0"/>
            <a:ext cx="2214754" cy="2133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281A7F-A723-4C1A-B169-357B91074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b="-3919"/>
          <a:stretch/>
        </p:blipFill>
        <p:spPr>
          <a:xfrm>
            <a:off x="-14670" y="2133599"/>
            <a:ext cx="2214754" cy="490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5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  <p:sldLayoutId id="2147483686" r:id="rId14"/>
    <p:sldLayoutId id="2147483652" r:id="rId15"/>
    <p:sldLayoutId id="2147483653" r:id="rId16"/>
    <p:sldLayoutId id="2147483654" r:id="rId17"/>
    <p:sldLayoutId id="2147483655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67" r:id="rId29"/>
    <p:sldLayoutId id="2147483668" r:id="rId30"/>
    <p:sldLayoutId id="2147483669" r:id="rId31"/>
    <p:sldLayoutId id="2147483670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4BB844-9023-4382-AEEF-F90322BA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2D9D48-C440-49B3-B8C9-A15AEBD43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51" y="354681"/>
            <a:ext cx="1412038" cy="1440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481F72-97CC-4D07-BDA7-7D9B9DC16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01" y="186116"/>
            <a:ext cx="7877595" cy="5251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28E3F-5DB1-4738-A7AF-08F23711360A}"/>
              </a:ext>
            </a:extLst>
          </p:cNvPr>
          <p:cNvSpPr txBox="1"/>
          <p:nvPr/>
        </p:nvSpPr>
        <p:spPr>
          <a:xfrm>
            <a:off x="427259" y="5364324"/>
            <a:ext cx="1151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student congress on research and technology of Dr.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Kazemi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Ashtiani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0A8A8-D546-4A86-8A79-97D854518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5" y="186116"/>
            <a:ext cx="1995963" cy="19959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0CF450-C4A9-453D-B47F-546292E8CD95}"/>
              </a:ext>
            </a:extLst>
          </p:cNvPr>
          <p:cNvSpPr txBox="1"/>
          <p:nvPr/>
        </p:nvSpPr>
        <p:spPr>
          <a:xfrm>
            <a:off x="1216502" y="5949062"/>
            <a:ext cx="975899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Medical Sciences of QOM</a:t>
            </a:r>
            <a:r>
              <a:rPr lang="en-US" sz="23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IRAN | 24,25 Dec 2025 </a:t>
            </a:r>
            <a:endParaRPr lang="en-US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5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3F0BBD-C624-32AB-6C04-5EEA78BDA008}"/>
              </a:ext>
            </a:extLst>
          </p:cNvPr>
          <p:cNvSpPr txBox="1"/>
          <p:nvPr/>
        </p:nvSpPr>
        <p:spPr>
          <a:xfrm>
            <a:off x="1430215" y="1683660"/>
            <a:ext cx="93315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new roman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size: 30-40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55CA2-4F0C-302F-F8A9-E3677CF88896}"/>
              </a:ext>
            </a:extLst>
          </p:cNvPr>
          <p:cNvSpPr txBox="1"/>
          <p:nvPr/>
        </p:nvSpPr>
        <p:spPr>
          <a:xfrm>
            <a:off x="1430214" y="3697448"/>
            <a:ext cx="93315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and Affiliation</a:t>
            </a:r>
          </a:p>
          <a:p>
            <a:pPr algn="ctr"/>
            <a:r>
              <a:rPr lang="en-US" sz="24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new roman</a:t>
            </a:r>
          </a:p>
          <a:p>
            <a:pPr algn="ctr"/>
            <a:r>
              <a:rPr lang="en-US" sz="24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 point</a:t>
            </a:r>
          </a:p>
          <a:p>
            <a:pPr algn="ctr"/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A6992-DC96-4390-B765-42BA6E62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485F6E-0A29-4481-984F-56C00205366B}"/>
              </a:ext>
            </a:extLst>
          </p:cNvPr>
          <p:cNvSpPr/>
          <p:nvPr/>
        </p:nvSpPr>
        <p:spPr>
          <a:xfrm>
            <a:off x="9297749" y="250853"/>
            <a:ext cx="1772155" cy="477430"/>
          </a:xfrm>
          <a:prstGeom prst="roundRect">
            <a:avLst/>
          </a:prstGeom>
          <a:solidFill>
            <a:srgbClr val="1737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Code: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7135DF-340C-468B-AA5E-F0ED574E56D2}"/>
              </a:ext>
            </a:extLst>
          </p:cNvPr>
          <p:cNvSpPr/>
          <p:nvPr/>
        </p:nvSpPr>
        <p:spPr>
          <a:xfrm>
            <a:off x="387069" y="250853"/>
            <a:ext cx="1772155" cy="477430"/>
          </a:xfrm>
          <a:prstGeom prst="roundRect">
            <a:avLst/>
          </a:prstGeom>
          <a:solidFill>
            <a:srgbClr val="1737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Type:</a:t>
            </a:r>
          </a:p>
        </p:txBody>
      </p:sp>
    </p:spTree>
    <p:extLst>
      <p:ext uri="{BB962C8B-B14F-4D97-AF65-F5344CB8AC3E}">
        <p14:creationId xmlns:p14="http://schemas.microsoft.com/office/powerpoint/2010/main" val="247357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9621F-E3E5-B5E5-ADC3-D93C85D3C5EB}"/>
              </a:ext>
            </a:extLst>
          </p:cNvPr>
          <p:cNvSpPr txBox="1"/>
          <p:nvPr/>
        </p:nvSpPr>
        <p:spPr>
          <a:xfrm>
            <a:off x="621287" y="300436"/>
            <a:ext cx="90301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new roman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size: 36-44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359C1-CB02-B070-E225-6159E877E790}"/>
              </a:ext>
            </a:extLst>
          </p:cNvPr>
          <p:cNvSpPr txBox="1"/>
          <p:nvPr/>
        </p:nvSpPr>
        <p:spPr>
          <a:xfrm>
            <a:off x="621287" y="2119499"/>
            <a:ext cx="903011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Main text: 26-32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EE3B4-CB15-4C93-A2E6-B3656DD4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4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7DA85A-0EEA-4C83-BC62-03A1FBE5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DB13C-F15C-414D-98F7-3419AC808A35}"/>
              </a:ext>
            </a:extLst>
          </p:cNvPr>
          <p:cNvSpPr txBox="1"/>
          <p:nvPr/>
        </p:nvSpPr>
        <p:spPr>
          <a:xfrm>
            <a:off x="701984" y="452734"/>
            <a:ext cx="6113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new roman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size: 36-44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D3543-8670-438C-8B70-3CAC31E67BB8}"/>
              </a:ext>
            </a:extLst>
          </p:cNvPr>
          <p:cNvSpPr txBox="1"/>
          <p:nvPr/>
        </p:nvSpPr>
        <p:spPr>
          <a:xfrm>
            <a:off x="701984" y="2283405"/>
            <a:ext cx="61135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Main text: 26-32</a:t>
            </a:r>
          </a:p>
        </p:txBody>
      </p:sp>
    </p:spTree>
    <p:extLst>
      <p:ext uri="{BB962C8B-B14F-4D97-AF65-F5344CB8AC3E}">
        <p14:creationId xmlns:p14="http://schemas.microsoft.com/office/powerpoint/2010/main" val="107695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5D864-316C-4119-B1F7-1938F194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5A2CB-C99C-40D8-8596-52022FF1815A}"/>
              </a:ext>
            </a:extLst>
          </p:cNvPr>
          <p:cNvSpPr txBox="1"/>
          <p:nvPr/>
        </p:nvSpPr>
        <p:spPr>
          <a:xfrm>
            <a:off x="701984" y="452734"/>
            <a:ext cx="6113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new roman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size: 36-44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C443C-949F-417E-AB22-FB15EA0DEA6D}"/>
              </a:ext>
            </a:extLst>
          </p:cNvPr>
          <p:cNvSpPr txBox="1"/>
          <p:nvPr/>
        </p:nvSpPr>
        <p:spPr>
          <a:xfrm>
            <a:off x="701984" y="2283405"/>
            <a:ext cx="61135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Main text: 26-32</a:t>
            </a:r>
          </a:p>
        </p:txBody>
      </p:sp>
    </p:spTree>
    <p:extLst>
      <p:ext uri="{BB962C8B-B14F-4D97-AF65-F5344CB8AC3E}">
        <p14:creationId xmlns:p14="http://schemas.microsoft.com/office/powerpoint/2010/main" val="206742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2339C-E82C-4BDB-B6E1-5B57DC11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09CBF-77F8-4D88-81F3-DA484DCBD612}"/>
              </a:ext>
            </a:extLst>
          </p:cNvPr>
          <p:cNvSpPr txBox="1"/>
          <p:nvPr/>
        </p:nvSpPr>
        <p:spPr>
          <a:xfrm>
            <a:off x="701984" y="452734"/>
            <a:ext cx="6113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new roman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size: 36-44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5E6C3-7269-48CF-B33C-E2DADC0E79FE}"/>
              </a:ext>
            </a:extLst>
          </p:cNvPr>
          <p:cNvSpPr txBox="1"/>
          <p:nvPr/>
        </p:nvSpPr>
        <p:spPr>
          <a:xfrm>
            <a:off x="701984" y="2283405"/>
            <a:ext cx="61135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Main text: 26-32</a:t>
            </a:r>
          </a:p>
        </p:txBody>
      </p:sp>
    </p:spTree>
    <p:extLst>
      <p:ext uri="{BB962C8B-B14F-4D97-AF65-F5344CB8AC3E}">
        <p14:creationId xmlns:p14="http://schemas.microsoft.com/office/powerpoint/2010/main" val="334160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A4E4D1-585F-45E0-B194-0F0329A6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85C9E-5E05-4DEC-936F-7844E357893C}"/>
              </a:ext>
            </a:extLst>
          </p:cNvPr>
          <p:cNvSpPr txBox="1"/>
          <p:nvPr/>
        </p:nvSpPr>
        <p:spPr>
          <a:xfrm>
            <a:off x="701984" y="452734"/>
            <a:ext cx="6113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new roman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size: 36-44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94B6E-BB12-48E2-842C-4E27366FE8FB}"/>
              </a:ext>
            </a:extLst>
          </p:cNvPr>
          <p:cNvSpPr txBox="1"/>
          <p:nvPr/>
        </p:nvSpPr>
        <p:spPr>
          <a:xfrm>
            <a:off x="701984" y="2283405"/>
            <a:ext cx="61135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Main text: 26-32</a:t>
            </a:r>
          </a:p>
        </p:txBody>
      </p:sp>
    </p:spTree>
    <p:extLst>
      <p:ext uri="{BB962C8B-B14F-4D97-AF65-F5344CB8AC3E}">
        <p14:creationId xmlns:p14="http://schemas.microsoft.com/office/powerpoint/2010/main" val="266845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BA213C-E900-427F-9E70-4CEFE1C3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F1F96-1D01-487B-B181-88C9AC3990B5}"/>
              </a:ext>
            </a:extLst>
          </p:cNvPr>
          <p:cNvSpPr txBox="1"/>
          <p:nvPr/>
        </p:nvSpPr>
        <p:spPr>
          <a:xfrm>
            <a:off x="701984" y="452734"/>
            <a:ext cx="6113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new roman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size: 36-44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06F7A-40E0-4A3F-8DD6-6AA51020F265}"/>
              </a:ext>
            </a:extLst>
          </p:cNvPr>
          <p:cNvSpPr txBox="1"/>
          <p:nvPr/>
        </p:nvSpPr>
        <p:spPr>
          <a:xfrm>
            <a:off x="701984" y="2283405"/>
            <a:ext cx="61135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Main text: 26-32</a:t>
            </a:r>
          </a:p>
        </p:txBody>
      </p:sp>
    </p:spTree>
    <p:extLst>
      <p:ext uri="{BB962C8B-B14F-4D97-AF65-F5344CB8AC3E}">
        <p14:creationId xmlns:p14="http://schemas.microsoft.com/office/powerpoint/2010/main" val="332404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5FE17-A4B3-4049-973B-FEA16379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57393C-74BB-469F-B13A-0DED0BA023CE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229E7-17BA-43BD-BAFD-2A0A49B26B17}"/>
              </a:ext>
            </a:extLst>
          </p:cNvPr>
          <p:cNvSpPr txBox="1"/>
          <p:nvPr/>
        </p:nvSpPr>
        <p:spPr>
          <a:xfrm>
            <a:off x="701984" y="452734"/>
            <a:ext cx="61135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new roman</a:t>
            </a:r>
          </a:p>
          <a:p>
            <a:r>
              <a:rPr lang="en-US" sz="3600" b="1" dirty="0">
                <a:solidFill>
                  <a:srgbClr val="015F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size: 36-44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E9CD2-605A-47D1-ACE5-F24E06046461}"/>
              </a:ext>
            </a:extLst>
          </p:cNvPr>
          <p:cNvSpPr txBox="1"/>
          <p:nvPr/>
        </p:nvSpPr>
        <p:spPr>
          <a:xfrm>
            <a:off x="701984" y="2283405"/>
            <a:ext cx="611353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Main text: 22-24</a:t>
            </a:r>
          </a:p>
          <a:p>
            <a:r>
              <a:rPr lang="en-US" sz="2600" dirty="0"/>
              <a:t>Maximum: 10</a:t>
            </a:r>
          </a:p>
        </p:txBody>
      </p:sp>
    </p:spTree>
    <p:extLst>
      <p:ext uri="{BB962C8B-B14F-4D97-AF65-F5344CB8AC3E}">
        <p14:creationId xmlns:p14="http://schemas.microsoft.com/office/powerpoint/2010/main" val="20924441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775B8D6-411F-4F97-988C-627E94C1C941}" vid="{80671B9E-84FC-4E80-B950-8C327F5DB1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309</TotalTime>
  <Words>142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Times New Roman</vt:lpstr>
      <vt:lpstr>Wingdings 2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Hashemi</dc:creator>
  <cp:lastModifiedBy>reyhaneh motaghi</cp:lastModifiedBy>
  <cp:revision>29</cp:revision>
  <dcterms:created xsi:type="dcterms:W3CDTF">2025-09-30T15:40:01Z</dcterms:created>
  <dcterms:modified xsi:type="dcterms:W3CDTF">2025-12-10T23:27:26Z</dcterms:modified>
</cp:coreProperties>
</file>